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537E0-B766-A132-46C1-4948A9AC55B0}" v="9" dt="2020-04-14T14:24:15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aprenderjuntos.cl/category/el-libro-de-la-seman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3" name="AutoShape 2" descr="Adivina cuánto te quiero"/>
          <p:cNvSpPr>
            <a:spLocks noChangeAspect="1" noChangeArrowheads="1"/>
          </p:cNvSpPr>
          <p:nvPr/>
        </p:nvSpPr>
        <p:spPr bwMode="auto">
          <a:xfrm>
            <a:off x="-1957564" y="2547818"/>
            <a:ext cx="1764251" cy="176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KaAh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C7tDqOyhR+Bx0qIKVU4wcHj3qxbbTHuyCMYLDpUbffyOQD09a/P523P3emrOxEd6qFJHH40xn2L1Gee1SuuRtK4GKiWNXHzN2zmsWm3oazrQpRvNpESrukIwTirCwqkeW9cYxzTooYlfKls9/Si4A4+bvkVXK4rUzp4qlXf7qSfo0yOSWNQAqsfwFV5CZGJkUDnPSnN74P1NKI1LgtjH1qdWb7EkcRIA4xj1qzBCrMNoyD1NR7o1BZ2VUA+YngVSm8RWMGQkhfH91ciuvCYDEYp2owcvRHBjczwuCV8RUUb93Y6EyR20R2AZA9MVjTytLJ8oxz36Vmr4isbgMGmZWJGC4wKtROJD+6cY9Q3BqsZg8ThnatBx9ULA47CYpOWHqKfo7kwQnPPyjrSogkYruAwM80/kELlcY781FJsDdBzXI0kdt22NZVADZwPpUM86qmxfzqaW1vpk/c2k5U9DtqAWNxvKzxOjADAYYNOVKqo8zi7eg41aUnyqSb9SvHHLNIFAya7bw5pUGi2f8Aa2oKDMR+4jP86qaFYQW7C6uk+RTnHrik8Q6o91OZJMBAoCqDwBV04qC5nuctecqr9nHbr/kZ+sXkk0zTSOWmmbJFZ4Q4JJ5xxToxJPceawOMVPNjGBWE7ydzuoxUEiuvAA7jrTzjrQsbEghgBjrSyN06dTTSsNu+xGy7l9zk00RnIFSx5L9B+NTsNu30o5bicraEcUQ3LkA4qXhfl4NR7vkJBGe1NMvHTPFPYhky/eVT1JxUzzRxNknPFZs1zuwVPSmeY0n8ORUOfYl0eYszXo5Kjk1WLPOSOen5VLHAWGSpArSsdOMh3FWA96EpSG+WmiHSbBS4mkHA6j1q1fy5VjnAPAFXp1igj2LkD69qxr2YsxUYI6Ditn7kbGCbqSuVWjyfkySO/rRGHj6scd+KsqvybRnk+lRzRRq67DnjJ+tZptHS5X0Y2VmkT7wH0GKhaM7wdxzUu3LDjjFPVN3zEY9KpO5HKlsRL93Kk7c0xgcZ5LN/KpQOcgDGMDtmnsFzjPPGRSeo7qKKTRYJOcDPWmFjn73GKvMMkZ5XsKhlgVvmC4OPwFS0ONXuRxznI3HFPDBx1YD68/SqzQvu3chAcD604SYb5gemOKnVFvlLI67sEjpTJPMwNxwf5VJC4YADB988CnSBcc4zngH+dO90DI1+cY3fKO5/iqRlXH3WC4596RF2tnr7kdfpUzFujNjjqT0qk9DkqR1K4Ls3zE+yLU6nt95/0xSY4AwAD7HJqQKdxCqpPpnp9TSbaEopibTkso57saRdyt8uc/qfrU8QbcclfYkfypdmQCdvfgc1FinZ7iGQ5HOfwpWmHljeT7DHWkbcTjjHqRUQHPqaG2i4RiywJpCo3PgenrUscxbtkemeKqbfm+/n1H/16cGwSvDL6dBQpuxu6MWti6SrfKfnJ6+lVbjKg7Tz0AFSh1xwMHHGO1Rv8y/M4+lO7aJhTSZGtxIpP7xuOw6CpluGYZ3E8d+gqq0R38gH0pAcEDKZxx/nvU80jaVKDRba4Zhwxb1bsKatxIoGJGznqf6VHGQxwWGeeT0/Kl43Aggnvik5yMXSitLDjK27+7j7xHU/XsKHfIO0kj68f/XpjDn6npj+lLtI7hfc9aTk2PkihDLJgKJiD9f5CnJcTj+Irn0PNCphuCp55JNPRW5wykHPYfp60Lm6EzdNK7E86UrjznHqN2SaYWmbhC4PXOcfrTl2kAbR+NMf1ft0oYckXshu2X/n6/NjRRx7UVFw9n/Vh1q7yW8SnICjkDuaJHKThT93OetOg/0e3COckjnHehWikYC4WVR22gE4r0ZLU5VLUbO21DsbdnoQahVfk+ZyK0/s1tMv+j3MfoqsSp/UYqrPa3cZwtuZeeseHH6V6GX6Nxsfkvipg/aUaOLUno+W3TW7v66Fcux+X+EU5n3EBTn5QDn1xULy+VKRMrqw4IYYxxUBmYnK57d6WaTatEy8JsDCTr4xt8y923S2jv6k4Ybjk5xShvmOPwqOONnOT0qSb93aytznacc+1ebSpuclHufstaqqcHLscxr2oPNK8aPiNSQAP4veobLRJ7qIzPKI9w6EZOKz7ibfIQM9cY/GuqE+IEVcjGc8/lX6jnOMlkGBpUcHaLfW3a35n47w/gI8S4+tiMdeSVtLtb37dFY5zV9KmsrZmSRZkHU4wVp/ha9ktrkRSNujY4APY1r3eXtZ9xJyh61yiTxwuFDHIII/CqyPGVM/wFajjEm11t9z9UTxBgqfDWZ0K+Bbinq1e/XVejR6UWUJnj3NbHhuxjaE3sqBmJxGCOnvXJwSSTRr94ivT/C+lXFxp1okUfHlKST0Ga+KyHCwq4x86vyn6HxDi50cHHkduZ/hYzX1K3jujbokk0gOG29AfSugs4dKkgX+0wN7fchbgk/Ws6eGx8PSyIwFxfZJJI4XNcxqWpS3DtIZG3ZyPaujEZ7iKdSUZ2avtboc1DI6NWEZUrp/zX3f+R1XiiaBdMm8uJEEaYQADIrz0q91MF5K59a6XUrn7doJ+dWlcKGUHnORnis+2tI7aISOCG7CuXO506s6fsrW5TsyGFSjSn7XfmZE0awxAqACarlN2OCSeg9aku59zE84xgHHFem/CPwtA1ouvX8Ykkc/6MrDhQON319K+Ux2NhhIe0l/w562Ox0MFh3Vn93dnD2vhHxHfRCS30mXyyOGkwmfzqtqHhHxHYJ5lzpc4jHLMhDgflXveuanYaPYtd30nlxg4GBksfQCuZtfiDoE0oR1uoFJxvePj8cV4VLOMdXfPClePzPn8PnmYVlz06N4ryf5/wDAPGflhUDbgjrVWedmPGNoPrXuknhDRNQ1uHXoSjxMu4xKAY5GPRv/AK1edfF+0srTxHDBawRW6LbhnEa4BJJ54r08NnFPE1lRhF3t93kerg84pYqqqUYu9rvy8jhZrpYlZ5GCqO5NZU/iWzjbC75D6qtYus3k19dELxCpwi/1rW0fwfNcoJriby8jhAuTX6jQ4bwGCw0a+a1GnLZL+rt9+x8jieLMxx+Lnh8npJqO8n/wWkl26ss6fq1rcOAN8Z6fMO9dRaWvmKGUg59O9c9deHm0yET+YroTzxyCam0DWJIr37OSNjZ2D0qcZw3ga+FeKy6TaW6f9blYDi3MKONjgs0goyls157dWrPujq7e3C43847VeSSRj9ntU3HGTxwPxrM+1FyqxnljgV0trCtvCIV+rH+8a8DKcu+u1Gr2itz6bOMy+pU07Xk9v8zKn0u7kB3XCKcduaqS6HeKpkVVlA/u8Gulc28KeZcMIxnHIqa3urOVSIZlZh/D0P619DVyfLE/ZSdpeup87SzvMkvapXj6afecpDpl5JbG4WMLjP3+DiqSwNIe2MV2lzJ/os7FQcI3B+lcdHMA2V4HHevBznLKWC9nGnrfc+gyfNamNjUnUsktiCSHb97n1o+U4Td17+lWi28bpF4z8oqBo1BJIP8AtY7+3tWFLKvdvKVj8/zbxTVKu6eDpKUU929/Rdhhi4AyCOoPYCohCAOoOe1ErfOVGSM8DPBNKm4nljn1Hb6UVcrdrwkTl3inSrVlTxdHlT6p3t6q2w2VW53E/UelMY7QOnTrVuJHaVY3JzuC9enNez2Hw/8ADcduEmsTcuQNzyuc/p0r5rH4+ngbe0Td+x+kYrNaGFhGUtebax4bndn5iSx7Diq7qASTnPHAFe+S/DrwvIQfsDof9mZv8aqy/C/w2T8n2yM9sS5/mK4FxHg3o7r5f8E5IcSYS+z+7/gniERaNyzLtP8AOntMoYKc464Nep638KYzC76TqD+b1Ec6jDH6jpXleq6fdabeva3sTRTxnayN1/8A1V3UMdQxUW6MrtfeevgMyoYt/u3fyJmKkgqDjHPpT4dowzY9s8n8q5q81+GB2hjV5njYgnG0L7ZqAeJWDrtgYn13V9ZhuF8zr01UjS0fey/NnjYvi7KcPVdKVVXXa7/FI68DJznvjn7xpwTp1A6fQ1yEHiYFyWgkIPH3+a3dL1m2uspuZJMfKh6j3zSxXDeYYWDqVKei9H+QsHxPluLqKnSqq/TdfmaWevB3A9c1KnK43YHrmqjSMFy5Ug+vPPtUqy7uMDK849f6V5VHCVKr91F5xxHl+UcqxVSzey1b9bIsAKQ4Gfm59zURUAA5wPY0JKC5XGCeuD/k/wBKftz1Abn8BUYjDzou00bZLnmDzem6mEnzJb9GvvIircZHHbjig7uAdxX1OBXR+HPB+sa7Gbi2WNLfJAmlbAJHYDqa0Lz4deIIUMii3udo6JJ8x+mRXlSx2GhNwlNJnqvNcJTn7OVRJnHgNs2lcd+tO3ZAH3yOeBRcwzW1w0EsbxyqcOjLgj696dbxySTCNVy7njJrvpx9pJKOtztnOKjzt6bkcmCfm6jsKiaCdv8AV28p9wp5rsbHT7ezQYRHkI+ZyOv0q4FyM9vpX2FHhdKClXnb0Pka/FqUnGhC67t/ocEbW+Vd32SXHqUpYXZiVYFX7gjmu2uIwD1GPYVk6vp0U8JljQCdRkEcbvY1OM4XgqLqYeV2uhOE4qdSqoV4JJ9V09TAdwoO7j2zzUBlZvl4x9etJPISFGe3IFFuodwoBX1P/wBfrXh4LCwVP2lTU+E464tx6zH+ysDLltZNrduVrK/RaodExILbsFe2f6UpXcfnZf8AdXvVgQqoG0ED25qN4wh43dOi1rSxVCU7JWPDzfhniTCYJ1K1Vzi7c0VKUn5XXXXsTt04AUdajdc/e608k7FJ44FJt7twK8Solzux+85RUnPA0ZzVm4xv3vZEf7z/ACBRUu2L/OaKk9K67DXOXwOQMUy5bLL1yBipPlTG1T+PrUMisSGOBkV2y1ucUUlYRW+UBcgjsaiMzK5K5Bz2NOALEhOD602NCxIPOOhrty/+L8j848Uof8I0X2mvyZZgvZpCFmbzk7LKu/H0z0qQQ2MwIlhaI9niOPzB4qugVGxwSDikWWQ5zwM9a1zL4onj+FEuahiIt9Y/qaY0mNIg0d4jg+2DWTqscy2k20qeDwRjtTpLyXcQrfL0qpq9xItnPuI3BGrmw6ftIO2ja/M/SKmMoVHWoQqJzgrtdVdaXOBmLLOgLdXBPOc811UCs68dTXHRvJJfoMsSWHH416XpNg7x5556191x0ny0F6/ofDeG7X+0P/D+pl30LLpk+1SW8s849q4/TtHv7+5WKCF5GJHQZr2L+xY2sZnuTthCHcTWFdeKLTSgtnpFrGg4XeR15rXghyp4erZat/oc3iC41cXQ12T/ADOq0Hwrb6farc6syoF5KA/oa6e28RwSaetrp4Eaw/IcDnHavObvWby9VXuJWkOe/SorC4ura7EsPccgjhhXx2DzKGExXNb3ep97jMpqY3CpSl7y27HY6vBFfD5yRL2cda52fSbm3fdKu6M9HA4/H0rotNure7UAfLL3Qn+XrWiWCoVK5Hoa+oxGX4PNIe1pvXuv1Pm8LmeMyufsai0XR/p/Vjlo4obePzHC+1Zmo3vmsVGR6DFaHie3a3cTQ58ljjb/AHTXPtu3gkc9a+Hx2HqYSq6Mlsfd4CtTxdJV4vcsQbpdkQGSzAD6mvpbSrZLHTba0jACRRKgx7CvnfwpC134l0632lla4T8t2a+kD0r4PiWq+anD1Z8zxZP3qdP1Z5X8a7xjqFnZh/lSIyY7ZJx/IV5yWYD8K6z4szef4xmXPEUSIB+GT/OuMkZuea9/LKfs8JBeX5n0OS0uTBU15X+/U9K+DmsuZ59GlkLLt82IE9D3A/SuU+MUpm8S6oyk/uoxGP8Avkf41gWjTQyLLFI8Un95WKn9KfqLS3FlcNIzSO6nc7nJJ9zXRluWxjmccR0bWnzRy43L1QlWxUHvB6edt/wOF0+3U3cW5RgsCc8969Mt1VEUD+7wfevPLZkW9j9Awxz712/2gbQecY4FfpvHUveo+j/Q+J8OoXp17d1+pW8T3GNKuRk/dJFefWdwy3cbbuQwA/Ouy112fS7kscDYeK4SBW89OP4hjj3rs4I9/A1k+/6HD4gL2eZUGt+X/wBuZ6poXz39qn+0DXbQoS2SRXFeGV3apa5z1/pXbfdBxXlcML91Uf8AePoOKLqtTX939TI8UN++t07bWP41lJJseN42OQc1d8Tt/pcK/wDTM/zrIkJOOfrzXz2eTax82vL8kfTZJSUsvpp7NP8ANnUXWp2D6e6i4RXeM/KQc5xXIt8oXHI9RSs24lQfxpjE5HQjt61lUzCpjq1P2nQ8zN8DTyrJ8XOi3rGXy0aLBYGIHlWB4P8AhUDtkY5JJ5NKzN5XGPrUT/wEjBx/Wu7MZNUD8W8O6FPEZ5DnV+WMn89v1Gkfj71JEo2g5OaZ8owuM0tTlrbo6vqV4mUqVHOUqcUrwTdtNbv9C2uAVbn6jrxXuXwxnubrwjby3U0kr7nUM5ycA4AzXhCNlV9K93+F67fBNhz1Dn/x418NxbZQdv5v8z9GoSc+G8JKe9o/kzd1W4NnptzdKoYwxNIAehIGa8ysPivc+ag1DR41jJ+YxSHIHrg16D4xk8vwrqbHtbP/ACr5zI4K9TXi5Ll+HxVOcqsbnoZDl9DFU5urG+p9N28kdxBHPGcpIoZT6g9K87+N2iwzaZDrCxjzYGEbn+8p6Z+h/nXceGVK+HtPUnOLaP8A9BFZHxS2nwRf7v8AYx9d4rzcvm6GNjy97fLY8vL5ujjoKL+1b8bHyv4h02OGZpVY4mYnleQaNC0u1uoZHk35U7Qc9q0PGWPKthz95u9L4MXdazZUjD8fkK/pB5hiP9WlWU2pJ2v5Xt+RwrK8L/rVLDuCcGr2e13G/wCZHPoFqIGaN5VfBI3NxXP20rRShw5DIcjPAB9a9BmhVU3e2CT1NecTSH7QzYAG49v8/wA624Mx+IxqrQryckrb+dzm45yzDZfKhUw8FBu+2m1rHpNhN5lmkm7G9Q2eval2svBJRT0PQmq2g/NpUDf9MxyasyktuHzdOoGK+Moe5jqlKOyb/BmvH+Fp1cko4ycf3nuq/WzTbQ+Icbj8oz07/l/jUi5ZcDJB6DvUcG3ysKpY55AGPzNWYw3Bf5R6CvMzGV8RJN7H0vh9QpU8jo1KcUnK933s2tT1P4OalLNaz6VJGvl248xHHX5jyD+Ndj4j1GPR9HuNRmjaRIVB2qeWycD+dcV8FIxs1K4x1KJ/M1tfFqQReDZlDYMkqL+uf6V+cY6jCpmfs0tG1f57mGOoQq5t7K2jav8AO1zyDX9Tl1jWbm/kjWEysCEz0AGB/KrHh2PN27t8uxeABjrWWVXOcEmtjw3u8+ZWBGUGB9DX6TkVKMMZSitkz7HOIqlls409Elb5aG2x+b1965nWrmZ72RGc+Wh2he1dKeMc/lXM6qqjUp/l+bII/KvsOKnJYONnpzfoz5PhRReLlzL7P6o0PDUzvDNC7FgpDAnt6itJl9OKxvDjMLyYMQd0eeOnWts9eOK6eG6jngI3d7No5OI6Shj5cqtez/A4jVIjFfTL8oCscZPQVBHksCCzH2HFaOvRMNTnI5PBx+FUR8oOOp9zxXzvuqpUp9pNfifmvHeErYfM4YxaKpGMk/NJJ/NWuSmY4w2Af7q9acshUchY1z1OSaiB4yfwXp+NOUcBm2gdAAea5ngqHYwo+IGewt+9vbvGP+RaDKxA456ZHP4CjYueMtUUcka4Vep6/WnPIZAOMe2a8bGUFRnboft3BnETz7BOpJWnF2lbb1+ZNsb1A/4GKKqll/u0VyXPsuR9y11T5uuPz96qXCLtXbnOKsZcKoIGfbiobnOY8qe/TpXoTtqcNN6orqrZ6f8A6qWFvKb5lDLn/IoVnU9xwaY0gZCrZAY5/GurL4t1Lo/PPFDF0qeVRozfvSkmvlv+aG7maXcSeGFOVWfO7I+vFRpjJJYmllkAGRnFd2LwrrtWdrH5rwVxbQyCNb20HLnta1ul+/qQSt5Qbn9ap6i0lxFPEu8llODn2q1Fay3kzKvCKMs3brWzDp8UTnrj35rnxadCNO3Rn1vAGMlmmbY7ETTtUX3Xbsvu/I8s0mzle+TI53DP517LbLHa2yrnFchrdgulzNNGn7tyCpHb2qivii6hj8t41lAHGTg199nWDq59haOIwdnZbX72/Ivh3H0uHcXXwuPvG7Wtr7X/ADOn8T6s/wDZVwu4hdu0YNecxbri+hAJLMwyPxq5qmq3WoqseBFH12jnJ9zW74Q0FtwvrpCvHygjH41eXUJcPZXUqYppTlsvlZIjM68OJs4pU8Gm6cbXfle7f6K5t6RYNJLBG6nDMFbnsTWzrdlDp94IYVITaCuefrRprL/advGmP9YO/YVv6rYx6hFtY7XByrgdK+IwGW/XMLVcF719P8j9GxuZ/U8ZSU/gtr/mcc7tjcuQc9u1bWg6nNNILS6JZznY568djUUmhX0ZxtWT3Ujn86saTpM9veC4uPlCZ2qDkk4xU5Zg8ww+KjaLSvr2t+RebYvLsRhJXmm7ad7/AJk3iNVOkXGcZADZ+hri1yxBYnrzzXV+KrgR2JgB+aU9PYcmuVjHOScc1fE9SMsVGK3S1DhanKOEcpbN6HVfCu3M/jWx4yse5zx6Kf8A61e9MPlrxX4SyRQeLoQxx5kLqufXH/1q9mkbKnvX5PxArYlX7HhcUSc8Yu3KvzZ8/wDju48/xbqU2SR57KD7Dj+lc2Duc59e9XtceRtXvBKCH899wPruNV4UO4ccmvraMUqcYrsj73C0/Z0Yrsl+RLbR7iCenofSodXfZpk6j+4avxRSCFmVHbYMsQpO0e9ZOrFpbKVRnlT/ACr08HJQrwfmvzOTHJ1MPUS/lf5HEwzb7+JeBiQZPrzXbhm2LlsHA4rz+OZI7yPPTeM/nXdWu6RFZeff3r7jj1a0Guz/AEPz7w1a5MQvNfqRauN2mzjHRTj3NchabVuFZgSMgV2GssI9JmJbquPqTXI2UZkvYY17uM/ga7OB/cwFactr/kjh8Ql7TM8PTjvZfjI9P8NYOo2pwe5Geg4Ndj8x7AVw+gyfZ9Ttm/h34YE+vFd1tCnHHvXl8MTTpVF5nvcUQlGvTv8Ay/qzm/FLEX0GAM+Wf51js27cB61s+KoX8+G4UExhSrEDODmseFWlfZFG0jk8ACvm89pVHj5pLf8AyPo8kqx+owd9l+pC3XHI9aXuo571vSaPbw6VJLcn96FzwfuntWKqKcLnoMHPrWccvq4OvT9ro3rbt6nicVZhTxeRYv2Otlb122FZtsJxu/KoWPzpu/u5z+NSTswO0Z+tR5HmqMnoDn1rqzR/ul6n5d4XRTzed+kH+cRpHp0/nQvHPanydRg5HuKZ2/zzV5dpRR5viTUU8+mu0Yr8L/qTKcbeO1e/fD1Nvg3TB6wA/mSa8BI5HsBX0R4QTy/C+mLjpbJ/KvgeLJ6L/Ez9PnD2WRYOm/5Y/wDpJW8fv5fg/U2/6YFfzIFfP/y7z1617z8TG2+C7/3Cr+bCvEUh/fKuMncAPTk1lw9ph5Pz/RHvcMQ/2ab8/wBEfROlLs0y1TH3YUH6Cua+LMmzwXcj+9JGv/jwP9K6qAbYEX0UD9K4/wCML7fCYT+9cIP5185gPexkP8R8vl658bT/AMS/M+dPGpP2eBufvN2rK0fWjp8LxiEyBmzu37a1PHGfItlwcbmrO8N6PbajHI8rSBkbACnrX9L5TPBw4ejLGK8Lvv8AzabHmZxDGz4mnHAu1Sy3t/Kr7lq78RyTW5CRCMngOz5I/CuftbOa8u1hhRmLH0+6PWrOqW7Wd5JbSDlW+XI6jsa6bwq0TWHyxrG4O1yByx9a9DFV8PkuWvE4CnpK347N31PPwOHxXEGarC5jV1hfT0eqVtPmaVrEIYEhUnCqFBx6CrDM27aNnPUkE5qNt288lffFRyEK44/E8/lX5fl1RzxLlLd3PrfEmmqeR8sdEpRLtqwWMj5zznlcD8qsgqwH3t3pmqdtyrAAgZHfH51PHtVhz+AFY5jpiJHo+HiTyCj/ANvf+lM9e+DkW3QLmb+/cH9AKZ8aZtugWkP9+4z+Sn/GtH4WR+X4SgbH+skdv1x/Suf+N82BpkPb9455+gr8/p/vM3v5v8EZYf8Ae55/28/wR5ievRj75rX8NOzXzqTuHlnp/WseQ+557DpWj4fcDUI1Yn5gR06cV9/lk+TF035o+yzanzYKr6M6Qj2A5rmdfOzU36/Miniujb73Sub8THy76NyCVMeP1r7niWDngHbo0fD8LyUcdZ9UyXw/Jm+xgDMZ4Nbw/wBrB/CuY0Fs6lHtY5wePbFdJn3rPhVSWDd11f6FcVRSxqa/lX6mBref7TfkDcin+lZ5jDZYZGOmK0NeZf7Q45PlgVktIVbcGBz14r5rG0nUx1ZwdrM5s+zrBZfgcHRx9D2kKi3f2bW1ta97PpYsRwqQCXc/8CqKWMx/MDkHue1MSbb/ABE854HSiSbzD0Jx78VyUPrXtVz7HzXFWG4Sp5ZOWCcfau3Lyybd79rvp3/MFPIIBJHfsKsKMNnJYg49qhiXzJAue/4AVbcbuQcnrUZrJXijr8IYVFDEya918v363DC/3k/75oqIk56/oaK8izP2exalVgo3L8x5qtMdjBecn9BVmQbXCs3briqlzgN0Ir0aj95nJSjtcqztsHY9apGTlQuCP5VPcqTkYPA71WWJgcjnHP1qFOpB3g7HPjspwGZ01DGUlNLa6/LsWo/mTvnPQUTKxyOPap7RSsa7jtY/exTjHhgOPyrSWKrbczPLpcI5JF6YWH3Ji2y+TGgX7xyScVp2r92YfWs9txb5h0H5VNCy9e1YyqSk7yZ7OFy3C4ODhh6agn/KkvyLGoBZQVbaytwQQCCKwX8OWE0m5oSnPRWIFazht5PT6VLHKqn5l7V1YbH4nCtujUcfRtE4nLMJiopYilGfqkynZeHdOtD5nkhmHALHNXp7jkon6U2acMoUMeBxUSqC249B6HrSxWNr4l3qzcn5u5WEy/D4WPLRgorySQtvPNb3aTR48xTxkZrS/tG6W7+1+YAQoUrj5SKzF2ly3ft9Ka0hJIYj6VnSxVWlHlhJpXv8zarg6NaXNOKbtb5HSDxJGyjzrdwf9ls1XvPEKgEQW7buxc8fpWCq72zn7vbNJJHkc9a9D/WHH8vLz/gjzlw5l/Nzcn4sJpJ7udp5n3MePp9KekI5LDBHtT4k2qufSlnx9K8yU5Tk5zd2esoRilCCskJFez2N7FdWzbZYWDIfQivavCHiqw8QWi7ZFivAP3kDHBB9R6ivCJDucjP0pYjIkgeN2VlOQynBBrxszy+GOSu7NbM4syyWljqau7SWzPbfEvw+0rXLpr1ZJLO5f77xjKufUj1rKtfhTFHKGm1h3TPRYQD/ADrk9L8WeIrGEBdWnZR0EmH/AJ0at488RzwtGNQdQRyY0Cn9BXFRwGZUIqMaqt/XkeJTy7OKa9lTrLl/ruv1Or8a3uk+FfD0mh6VGhurhSsh6kKerMfX0FePyAyHk8elTSSzTyl5ZGdmOWLHqfrQ67SCmT616uCw31eDvK7erfc9/L8uWEhyylzSerfdnD69o8lrcNIg/ctyD6e1OtNeu7WLy2RJQBwSecV3EkSyfLJGCpHII4NZc2g6dKxbyCvHRWIr9HwnFODxGGjh80pc/Ls1/wAOj4fF8HZhhMXLFZPWUObdP/hmmu3Y5a71W51BlSQhIxyFHT61t+G9JeNheXC7SR+7U9ceprQt9LsbRwY7dQQeCTnH51oowJH9axzPiijLCvB5fT5IPfv/AE+rOnKOD8RDGLH5nV9pUWy6X/DbokrCAbWB98jA6V2WianFfQCN3CXKjDAn73uK5Bsn2HpTHyr8HB9jzXzWX5lUwNTnhquqPq8zyunmFNRk7NbM79Y5FPzYI96cFVecKgHJPQVxMWqalGu1b2Xb7nOPzpJL27uB+/uXkHoTwK+llxZStpTdz5aPCdfmtKorfM1Nf1BbhhawNmJT8zD+I/4VkH7vXB70J37ij+LJHbAr5XEY6ria/tp7n0UspoLBvB2vBpp+d9xshDD5QQPrTZMDuD64p52g/Mo9hUQRc46fjXoLMaFSNqiPxfEeHWfZdiXVy2d10alyyt5/8OGOe5ojVi3t3+lTpbZG7dxjimkbUwBx6inVzClCFqSMst8N84x+OVXM3yxveTcuaT9LX/HYuaPpt5q+pJZ2Me+eTOATgAe5r6I0qA2um21s2N0USoceoGK8D8H6wdB1yO/MHnqqspXdg4PevVbX4ieHpI1Ly3ETEchoicflX51n1LE15xUYtxXbufqXEODxM3CnRp3hFaWRqeONMutX8Py2Nls813Uje2BgHNcHo/w91j+1rd7/AMiO2jkDuRJuLAHOAK7OHxx4YlPGqRr/ALyMP6Vbi8UeH3GRq1p+L4rzaGIxuFpOlGDSfkzyMNicxwVF0YU2k/7rubOK8z+Nd+uyy01DlsmaQeg6D+tdBrvjzR7GBhZyC9nx8qpnbn3NeRatf3WqajLeXTGSWVsnHQD0HoK68kyyr7VVqislsd3D+VVvbrEVY2Udr9Wcd46hC21sc5OTxj6UzwUYxaS+vmdfwHFVPFst1JqTQyqwjX/V8cU3wqL37cIUUmBjmTj7vv7V++rB34a9lzK/xfje3r+uh8z/AGgv9bHV5Xa/Lt1ta/p+mpb8Y2gHlXijjOxuPyrO8PXItr9VdiBNwfY9q7TUrNbizeAkbnXjnoe1efzQXEU7IybJVOMEcg+1PhjFUsdls8DXe2nye33P9DPivDVcszanmNBaPX5rdfNfqehDa8e5evf2qlc8SEAnPt0pvh+O7bT/ADLv5ZjkDPBI7VNLGecp+Rr42hho4fFzjzp8unr6HR4g5lVxGTUqcKMv3lpXt8Nuj82Ps22q2SASR7nvVpWDfdDfTOKowRSFxtGwetdL4P06y1LXIrTUJmhhbPIYAsew/GuDOJU6cnVvc7/DjHVYZQ6VajKMad/e/mu29Fvoex+AYmi8Jaap4JhDEfXmuF+MzFtbtE4IS3z+JY16dYww21rFbwptiiQKgPOABXM+LfB6a/qQvf7RaBhGE2iLcOPxr82y/F04Y11qjstfxNMtxtKlmDxFV2Wv4+h5HpWnyalqUFlbRkyTOFyO3qfwrpviDpWn+H9Q01NPj8txHvkYsSXIOM4/Ou38G+DotBvZryS5W5lZdsZCbdg71w3xnnLeJo4xysduvTtkk17tHMniMfGNJ+7FN+rPpKWZLMMwjSpv92k7+d0PQpPCtxD8wYZ96p3tnBeIqzRlscgjqK5/SNSmtX2xDKnllI4NbA1xmXm3ViOuG4r9Sw3EmHlS9niF6q1zxsTw7jMPX5sO9OjvZk9pp8NsxaGIhj1Zjkmp5ttvE0k7BUUZNZsmsXDcLHEv5ms+7nuLlszMzkdB0UVNbiehSpOGGj6aWRdHh3FYiqp4qenXW7Kt20k9zJP03dsdBVHa0nyk9Pyq/ktlTlvp0pnlqpIPK9jXyNLGzhKUnq2ehxJwnQz2FClUlyxpvot1bby23Kgjk4AGfp0p6QsfvECpQGU8cD9alQfLu+Uema0lmVVqysfPQ8KcnhV55Tm49rr80rixIFT1z+tPU8e/6UmW6AZPvTeO5/wrglUlN3k9T9AwGXYbL6CoYaCjBdF/W/mP3N/f/SioSwz3/Kilc7eVF6e3vpnXZbSwqy5BlGAR64qlLZ3m875I+v8ACc1Zur25mO6WZiCMkZ4qugYnAbHpzXfUlFy0Ry0YTUbyZG9k+3mQEH2qFocED09ulXA77iGUAY60xsNngHHSs3LodEY2G8/hUb5L7m605QwIPFLtyM8HnFIOooJbtjNSxKdhGcY96jhDFTlRnPB9ql3bVwxA479aqxMm9kNmYhup5HFQyNgAbufSld9zdMCoiO4IFZyZvTj3ELsG/wAaI5mzwQB3qPO5uKfFHtGDWabNJJbEsb43Nx9KTzE3e1N2k4VVA4pvl7HLNV6sjQvR7Sm7jpSLgruyMk+tUpbltoRcAd+aQzdFFO6EoM0AdxIzUV2Sqhen40tq3zDI9+ahllVptx5Apv4RRXvCJGxcN27VLGm3PFLHMrHsOal+XaWUg0JIpyZHK2VFVj8xJOamcg5zzzTOAcVDZUVZDCoGO/rQAQc4pXKtxgCjdzjtSRQEkkZ60D3Gc0m4l8etP3Df9KpCeg0oHXaRxURgZDnORU6Pg5qcbJEPAHpVbohtplFT65zTW+Y9h71bkhDfL0NMEI9R16VDRXMiIKduT+lEJPG7rVgR7gB3z6U5oY2AO7GKLGb3uQvIoHFIrcAnANDQMD9/PPFOEZwN3T1PrQHLoMPXJx/QUoXk8U7b/Ee9AODjqPSgtIcG7En86QsWcH/Ipwxt4FKNu0jbx2qieVDgfmGOhHFPUZ6D8aW3QnqAPxqULtBPtUNO5lKVnYgZTu+UCpV680ozuz0o4DnvU3E3dD1IA6de9INy7tpxnuDSKKUtx15qkyCCdHcKDztJxkc1EBsbBUfhxVtmBGPSmbVYnv6Vam3oUkt2iAlj6Ypj/fzjJ9cVM67QcdcjvUZGT8p5o5rFqCfQF6HcxA7075duOPwqLceR6Hp6U9WBUDOKVy+UUqWPt7UqNtOFXJ/velHmc8nv2prMzsQM5Jo0JcS7Fq2owndDqF0B7TNjNX4vFHiBD+71a7Axxl+P1rAJK5A4P1BpyNnG7r3rGVClLeK+4xlhaM/ign8kdTF428Sxcf2kX9mjU/riuf1C7nvryS7vZGmlc5Zm9agBII6fjzSPJxjgilDDUqb5oRSfoFHCUaMuanBJvsrDcEMPr24FWkk+g9RVZM469ew60+NQBwMew/xps2mrlgOAehB9qceVDYB9iagDYJ3FfoKmDr5ahSp9h2/GkZNETLydpyMdqauVYluPanncOwz601w2/wBT05pGqYx1z7CmgKoCr92nNlW7f401dzAbfrk0XGSEt93PFNYelIB1w2fenlQAOc+w6UmJaEZUf3h/33RUhbnoPyopal8zCVAZFIY5A6U5Su9mIBOOuaHHyj5wRjGfWoBkZHDc4zjGa7ZNp6nNBKSRKjrgsxODxzTByMKMg5puFzggn69qWNTn5elSjpsraChGPbinpHxwPepYlxt3fiKR5FLHaeRTXmZO7egxiqMQoOT2FM/2sE0i/LIckE0kzZB5y39KJMqMSLcq989aTGcVG7fMOlSIvyjHpUrU1bsCKP1qdEB68U2NB+OelMmlZSAp7cU3GxlKo+hONqMec9zVaU7smsnUfEmj6dL5N1qEUcq9UUlmH1x0qtbeMNBur21tIboyy3J2oFQ/Kf8Aaz0rX2FVxuou3ocqzDDQnyyqK/a6ua/lkgE9fSp0h2gMe/akkkjt7d5pnCIi7mZj0HvXK3nj6xXJs9Ov72JRlpY0+UDPWlRw9Sp8CuaYrMKGGt7WaVzr2kKg+lVcZzhuc5rM0PxBp+t2vnWMh3gjzI2+8ma0VH1rKrGUHyyVmdWFq061NVKcrp9UPHX1PelkZgAORWD4y8R2vhnSxdTKZZZG2QxKcFz3+gFctpHirxxfRLqkfhyGawOWCo2HZfbJyfyralhKtSHOrJebsc2IzXDUK3sXdyteyTdl3dj0ZS3qaeHNcv4D8RXHiKG+mmtRbCGfy0QZyBjPzZ71keJviFHZ3j2elWq3JTIaV2wmR6Acn60QwNeVR00tURVznBUsPHETnaMtu7+W56ChyVI5OKOCeeteSaJ8Vb5bwLrGkxRw5xuhYggeuD1rtfFev3ln4di1nRYoryFsO7NyBGRwcZz1xWk8BXpzUJK19uxlRzzBV6c6tKV1FXejv9x0ucnntS454615Zo/xSkPntqtnGNsWYhBn5nz9056cd6hj+KmpmcM2m2oiz90M2QPr6/hWqyrE3a5TklxTlqipc+/k/wAT1rtzWfD4i0f+2V0lL2N70kjy1BOD6E9M1HpetWepaAmrCUQ27odxdgNh6EE/WuP8C6f4Yt/F8w0ye61G/EbP9oc/u4xnkD1PPWs6VBWnzp3j/Wp04rHS5qMaLjab3b6eS6tmz4g+IMGl6o9l/Zc8oiYqXL7ckHqBjkVr674ktNJ0OHVpIZpopwvlKg5ORkZ9K4j43u32jStw42Sd/cV3thJnwbBGQpIsR16D5K6qlGgqVKpy776nl4fFYyWLxOHc/hSadtrlXwb4st/EUlxCtu8E0KhipO4EH0NdEdoGBye9eWfB9hDq9+N+79wMev3uv+Fdv4i8SafoFsLi+Zi7Z2RKMs3+ArPGYVQxDpUkdGT5i6uXrE4mSW93t1NlvvcUdetcI3xQ03dHu025UN1O9cqPpXVaHqtnrFmt5YzeZE2RzwVPoR2Nc9bCVqKTnGyPQweaYTGNxo1E2jSbr29vamBM9f5VzcHjnQZdTksftEiGPdmV1wh29eapH4j6D9r8nZdCMnHm7AB9cZzQsFXe0GRLN8DBa1Y9tztcfIPy6U2ZljjaSRgiKCzEngAdzSW00dxBHNC4eOQBlYHgg9KW4jjnt5LeYbkkUowHGQRgisErPU7nJuN4mHB448OG68hL8sxIUERNtyffGMV1Yw0OeB9O9fPOsWyafrl1bxKwginZIwWycA8V75YuF0233HaBCpOT2xXo5hg6eHjCUG/ePl8mzavjqtWFZJcnb5/5EuMnnJoPBz0rlL74geHrWZo1nlnA6tGmV/Ak81b0LxhomsXP2a1uWSc8iOVNrN9OxrglhK8Y8zg7HrQzLCVKns41E5drnQZ/H6Uw/wBfSmXNzb2lu9zcSpFCgyzu2ABWDb+N/DdxKYY9VgB3YyysFz9SMVnCjOavFNm9TFUaMlGpJJvu0jeIO7/CndDjGDVPTtTstQR2sbiOdYztYoc4NWznce3PSpcZRdmdEJxnHmi7oHO3nHBqCd40G95EVR1LHGKh1jVLDS4la+u4oFfp5jYyfYVy3ie70TxF4evbaDUo5DFGZsRON3yjPIPat6dBzabTt3OSvjI0lJRacktFex13mRSDMbIwPo2aACRnpivBvh27y+M9MT5gPO3cHAIAJ6V694z8RR+HdNFybVp5pW2RIDgZ65J9K6cVgJUa0aUHds4srz6GKws8RVXLGL9e3kbn8Qxg+tC/M2B0z0rE8FalqWr6R9t1OyS1d3IjVARuXscGugVcYBBzmuOpBwk4vdHtUK8a1KNSOz17EMo5+UAHPWkB529/YVMU3EqpC8cmoG25+XLD8hUWNE0Lu29wfX0/OnbQwy3p24pFXe24jjtS7Sr7mP40a2GDKqkjp/sili3YwuB3ppO5jtXbnv602znhuFZ4ZVYKxVmTnBHUH3qHFsiTSVnuThQzAZ3fXgULtBPQ0pK5Pp3zSLuJyAD/ACrLREakoYnG7heuO1JkMoJPFLGnILHJxx6U5lVcbeT71VxJq5C3ynIXPoTzSKvc07+LnkUmOD1AqTVCd8ilXAHXjrzTPmz6CkZgq8cj17mgHEkLLnofzopm0e//AH1RS5kIllHlKVXsuBkdKrFS0YxkN14q/cQhVAYknHrVbaPlwp6V3T0lYypJcokaOfqBTwOM+/SpUIUfNn6UbVK89+ntUvQanqMUsynjnpXHeIPHtnpeqSafHp89zJEdrtuCDPt612C/Keh68V5X8XYbaLXIJETZLLEHO1PvnJGSa68tpU69fkqK54nEGLxGDwvtsPK1mr6XNbWviNY28cTadbNdSSRh3BbasZP8OccmrHhHxpDrt0bGe1W2uCCyYfcHA/kay/BvhrSdS8CTXFzZhrrEuJCTkEdO+K5bwSgtfFNk45Yyqo9geten9Sw06dSMU7x6ngrOcyo18PUqyThUtol00/H5neeLPEkthqkGkabbpc385A+f7qA9M+pqpr+qeL/D8Av7t7KeAttKonT0FY3iKb7N8V7ZjwGliPPYFQK634jRmXwbfEZJQK/5MKxjClRdKHKnzWu35nfUrYnFxxVX2ji6baSTstO/e5p+Hdai1nSItQhQru4ZT1Vu4o164mt9GvLqFv3kcLlOO4Fcl8Hnc6PdQncAkqsCe+V7flXaXCq6NHINyFSGB7iuDE01RxDjbRM9bA1amMwEKl7OS/HY8T0P+zGvHbXZJWjxz5X3ixOefzrcsIvCf9uWd1p2oT2YikVts8ZIJB7HPH40WvhXT9TkuG0XWIihlz5dxGVdR/Ue9Y3iXR/7GnS2ku7e4LrubyWztx6+lfSt060rKbTa2/4B+dKGIwlPnlSjKKfxb9e6Z3/xTu5F0GCKPHlzy/MQ3UBcj+lReGdb0XRfCNnHe3UUTbDuRRuYtk54FUb21/tL4cWU7O0htSWLKCSyAlf5Y/Km+B9U0GS12XS2kF3C+FMxG4r2IJ715sqMI4Rxd3yy1sfTQxVWeaKpFqPPBW5tls3buZ3w/tL5fG11qFlp90mkzlwryJsUKTleD716mV6dK5+28Qx3etwaZpOy7Ay91MvKRLjgA9yTXRou446+nrXlY2c6k1KUbaf1c+oyajSw9GUKc+ZXevS/W3keR/HlZJL/AEyMPhBC7AA9yR/hXoHghQPCemAcD7Kn8q5/4veH7vUbW11G1jLta7llUcnYcc49iP1qDwd440O08P21nfTyQT26eWV8stuA6EYrtnTlWwNNU1dp6nk0K8MHnVeWIkoqSVm9E9jr9RhttN0vU7q3gSJnjeWVlGCzbep968btNSsLbWbW+aISxxSgybV6qOwBr1zTri48RaZfeZataWM6mK3LjEjqRguR2GeleQx2t14a15P7RshK1vMXKuPlkXnpngg5zXVlWkalOXxdvkeXxR708PiKelNdbaJ33t57+ZN471608TX9rNaafLCII2Vi2Mtzx0robOSVfgzdq4ZHTcihgRxvH+NW5PiJpaQBNN0SY3LjCJsUDPbpya1vFa3tx8O5zqCpHcvGhlC8KrFhwKmpOSVOk6fKuZWu7srD0acpYjFRr+0k4SvaNlt376bHmvw2sra98WW8N5BHNGQ7lGHHCnGR9cVq/F3TrOx1i1Nnbx26PBukEYwCQSM4HtWP4Tvl0LXIdSeNp0Xcrqp5wQRnmtXxprUPiK8F1BbPHFDCEBkIyxyTXpTp1frkZ/ZsfPU8RhVlE6Ta9o5ad7aHVfCLbdeD7m1vIVkgM7Dy3GVIIFZnwoaMeLblUKn5JAeeg3Diui+HlqukeDvtV8wgjdmmJbjC8YP6VyXwrurZPFk7MyR+aHSMnjcS2QK4VeX1m2x79o0/7O59H+mljX+NjqbnTixxhJMEHpyK7fTPm8HxH1sB/wCgV578c1kW501Rnb5ch9e4r0HSWU+DImVtyfYByO/7uuSv/ulH1f5no4VpZnjPRfkcL8HUxrF9tYndADnPX5utbPxC8OWWpX8d/fa3HYxJGFCOucnPbn3rP+D3ljV71WwC1upUZ5xu6fhXO/Ee4lbxhqDXDSuEOyMdlUAYAHvXc6cp5hLldrI8KGMpUcjhGpDmTk9LtLdvoT+LpvDy6VY6dpDQz3cT4nuRFt3DHPJ61u/BV8rqkaEeWrRsAOgJz/gK5bxTfeGrjw7YWmjWjR3O4NcOyYPTkFj159K3/gvfWcd/faeWC3EwV40HO4Lndz0HUVeKT+pS0e/XffcyyytFZxTleNrW93b4dvX9SPU9Ps5Pij9nuIo/Kluk/ddBJ8oJyB710XxU0uzXwm0sdrbxvHKm1kQKQM4IGK5e+u7eT4xLMZkWFLlFMgI28IB1+td58TjC3hURlkXfKm0cEnHUgd656kpe2w68kd9JUvquObSvzS/4Avw3ZpPBun7m6IRnPYMcV0cICyY9awfh48Enha2WGQOULK6jqDuJ5HaugACtnORXj4tNV5rzZ9VllRSwVLX7K/I8I8WbR4k1He21TdP06n5q9H+KGoS2fgiKO3by/tHlxEjj5duSP0ry/wAY4TxNetuyftL5OOnNejeP1j1fwPFcWMq3KW7JI3lHPGMHP0zX0OKS5sPzbf8ADHwWXOSpY7ketvnu7nLfDHQNN17Urr+0IWlSGJSq7yoJJ68Vi+LLaPRPFl1bWEjJ9nlBiyxJXoRWz8Lde0zRL69/tG48hJUUI2wkZBPp9axPE8i654uvLnTTJOLiXEaMuN3YfTp0reDqvFz5r8lvl0OCr7BZZSdO3tOZ7b9fn2O3+KN1cXXgnS7kErHO6NLjpkpkZ9s5ql4S1/wiNEttL1XT44ZVTbJI8IdXP97cORXY3MmmafpmnaDrKoy3MQhAkXKFlAzk9vasDWvh3pYtJ7jTLmW0YKX8tzuQ47Z6ivKoVKHslSqXirtpo+pxmExkcQ8Vh+Wb5UpRfTQ6LwZpGm6TZzHS7n7Ra3UvmIQ24KMYwD3rf3fPtycZrzP4J3E0i6lblyIY2RlXsGOQfp0r0txwCOx/OvOx8JU8RKMnd9z3cmrwrYOE4R5U+nbVnhnxC1GbUfFN3IJMxxSGGME/dC8fzzS6z4K1DTPD668b6P7il4UBBUNxjPfrzWFrUj/27feYWB+0ybv++jXqPxKvLZPh+Io5kYSeUqbWyWHB4x9K+iq1J0fY06ez3PgcNh6eMeLr1t4pta9dThPhZCsnjW1aPcdiyNyeny4/rXc/EjxVqehyRwR6VA8Uy/uriVtwDDrhexFcn8GVEvi1wv8AyztnP0yRWp8cpFLabblsYWRz75IA/lWGIhGrmMYSV1b/ADZ34CpUw2Qzq05WfN/kju/C99NN4XstQ1CZS7QebNJjAx1z7cVgQ+NdW1zUJbbwzpa3EUPJkmfGR644xmk8XM2n/C9I4iQzwQwnA5wcZ/rXP/C7WF0XTrlF0u+u5p5gT5EeQFA7nsevFcNDCqVOpWUbu9kuh7GLzKca9HCuo4rlvJ9dttmddpHi+aXXhomtaf8AYb48KVbKscZx+XSq3jTxt/YeqnT0sRNhFYsWPORnj0/WsPW7PXte8ZWGs2+g3VpHC0YczMF4U9fyqD40uG1mxjkQlVgLNzgHLHqfwrelhaEsRBNbrVX2Zz4rM8bTwFWcZNcskoyas5J+q/Gxvx/ETTzpUNw1tILmRmX7OpyRjvn0qXw54+stX1BbWW2mtXkOEdmDKzentWD8OfDuk6poEt1dwszGRkVlZl2qAOg7/U1yGn29wuoxTxz42SqsYGBxuHYcVvHAYWq6kIp3icU87zTDKhWqNcs+lt9r3835HqPi7xpDpUs9lb280t8q/KxXCLkZyTWP4E8YaLp2jR2d9eS/aPMd3IjJGWbPUVc+L/ljw9b7lUs1wOMct8p9K0vhxYWsvg2xknsbfcdxO6Nc/eNcLjQjglJxer79j1Z1cbPN5U4zXuxurrRJtee/mdWJY1iEzsFTG7LHGB/SspPFPhxpzD/a9uJAcYY8f4D8a4f4vavIuo2ujJK6QqgkdUOASTgZ+grd1/QNAtfCk8H2e1t5kgLRSEhZC4Gc5PJJrjhg6cYQlVbvPax1VczxFSrVhh0rU979X2R1Gsa1Y6RpzX91OfKH3dvzFz2xj/8AVXCXPxUDTn7PpI8oH+OQ5YfgK5Ge6vbzwdBHJITDZ3OCFJYhXXgH8QetWtC8X32kWK29tp9myBuZZE+Yg9ie/wBa9ShlUIQd480r97Hz2J4kq1asVGfs4NX25nc9B+HXiifxJ9va4WOPyZAY1A6Kc8e/SurbHY7ia8r8IeMbODWjHNpdjaJeOEae3G0lj0yOmM+lepDhRgHJ7mvJzHD+xrfDZPY+ryHGLFYVPn55Ld7en4COMDGeaYVx06+vpUn3Rz1NNIPHX6V5jR7qZGevWinbloqbFmndKpjVmBDf3dwP8qojDOOM/QU/UXfahSNtucdRmqaTSE58sgj1FehP42zioL3dy9KDndnGfemBuPm/AUokVsbh2qK4YKVCjj1H0rN3HFJuxIckr75ryr4s6hZt4itoQcyW8IV8r0JbPX6Yr0x5GKdcelYur+G9F1S6Fzf6fDNNgZc5BOOmcV0ZfiIYarzyTODOssrY/CuhSkk21v5HMeB/E+nQeD9Ut2EmbQMzgL1V+Bj8a8/0u/Sw1W31CdgY4ZlcjdjgHtXtun6Do1haTW9rpttFDL/rV2ff+uetU/7A0IOrLpFmChyv7ocGu5ZrRpym+V+8ePV4ZxleFCPtIr2a7Pv/AJWOQ+JOmXU13ZeJdNjkmjEaM4VcspHzKcenY+lGteNodb0OXS7PTrr7VcKqSKVyFORnGOtehoPQ4+lWoYo1fcsagk8kDrXLSzCLjFThdx21/M9bE5HUU6kqNXlVT4la/wA1rpc5n4daHPpOjv8AbFCTzybyn9wYwB/n1rpJI9znHPbFWjCdu5cdcU0j5uV59awq1JVajnLqd+Fw1PDUY0aeyVjzm4+H9ywlZb+GFzI2xQhI2nPU+tV7L4ZxiTzL/UjJnqsUeM/ia9JkDBsg9utRsSDjaPTiuqeaYl6KR49PhnL1K8oX+bIbKxt7SzjtIIwsEShVTHAFYF/4G8NXt0biXT9jE5+Ryo/IV1IYbPU56UBRx1Oetcka9SDvGTR7FTA4eslGpBNLa6KOj6RYaXb+Rp9qluhPO0ct9T1NXCAPzqUZ5HSm7cn0OKylNyd27s66UIU4qMFZLohuQFIxmqi6bYGUzfYbbzOu7yVz+eKt7fn6HaKcgG3FEZNbFShGW6uNVe3QVFd2VrexGO7top09JEDfzqw65b1pxTC8qfzpxlZ3QpqM1yyV0ZdrpOk2MjSWenW0DH+JIxn865z4p31vbeFpreVwstwVES4+8QwJ/SuydQD3z71m6npWn6kqLf2cNyEJK+Yudv0rajX5asZ1G3Y5MXgvaYWdGglFyVvLX0PIPhnb2954qW2mjWWE28gZHAIPA6ivT7Xwb4biuElXS4iVOQrMxXP0JxVzTvD+i6fdfarHTbe3mwV3ouDg1qKuATn3+tdeLzCVapzU20jzMpyGnhMP7PERjOV73tft3EvLWCa3e3nhSSFk2NGR8pHpisfTfCXh2wuIrm30yKOSNtynJOD9Ca31wy9ARSKvXOfrXFGrUimoy0Z608NRqNSnBNra6WnoZXiHQ9N1+1SDUbcuEJKMrFSp9jTfDfh610NZYrOe5e3kAAhmk3qpHcelbW3I6GnbQuPzNT7erycl9OxjPCUHV9tyLm79TmLrwLo5umu7SW8spyfleGXG3nsD2q3rvhTRdbdZb+1LTqApmRijHA7461vscg+tM7leaHjK90+Z3RzxyzCKLj7NWe6tp9xz9v4O8PQ6dJp6aeGjlxvLOS5wePm6j8Km0HwroWi3purGxEU5XbvZyxA9Bk8Vsg81LgYA3YPXFS8VWkmnN2fmaRy7C03GUaaTW2i0Oel8F+Gpr03b6cpkL7yu5ghPckZxWpquk6fq8McF7CZFThdrFdv0xV0cjGeKNw+6Bmn9Zq3TcnptqL6hhuWUVTVpb6LX1K+k6TYaTAY7CAQq3Lkck4+tTv8AMc447CnoAxAx9eaR1ZSdvA9KU5ym+aT1NaNKFGKhBWSOb1vwVoGr3b3lxbyLM/LtHIVyfpVzw9oNnodi9jZh3gdyxWUg9Rgj6VqlsHHXFAOX+bj6VcsVVlHkcm0ZU8vw9Oo6saaUn1t3OQv/AId+Hbq6adRcWxY5KRSYUH2BHFaHhzwhouh3BuLaOWW4H3ZZm3Ffp2FdBxu9qQKQeCAPQ1UsbXlHlc3YyhlOChU9pGmlL0MbxR4csvEL2zXkswFvuIWNgN+cdT+FczceAZHVoV8SajHbHjyjzgenXH6V6CCxOdoFMljBy2Oc8iqpYytTjyxlsVVyrCV5uVWGr63a/JmN4Y0Kz8PWItLMNgndI7nLO3qf8K1ixJGD36U51EZC9WxyT29qYvDenvWM5ylJyk7tndSoU6UFCmrJbHnXjP4fT6lqMupaXPGhmO6SGTgbu5B96xoPhrqgsrhri6iN0FHkQo2QTnnJPtXr/bA6UhjJORxxXdTzbEQioX2PDq8M4CrVlUlF3d+unqeaeAvDPiLQfESStYJHbSArPIJEb5cZ6DnOcVR+Jlh4i1DxGZjpM7W1uNkDQIXDL1yT2PtXrgDAbhwfapTw4B4B6U1mk/be2cU3axE+HaX1T6pCpJRvfo/ltt1OQ1bS7/xB4DMDWrWV7JErrAzch15Az74/WuQ+Hfie18N2VxpGuLPaSpMZEJjJwSOQR1r2NVB+UdKpXelWVw5+1WlvckdPMjDY/OsaWNShKnUjeLd9Hsa1ssm60MRQnacVbVXTXnaxy+l+Jm13VoYdFtXmtEO66u5kKqo/up6sTXAfFS/s9Q8QsInlJtl8jp/ECc4/x617alvDFGI4IkiVegRQAPwFY2peEvDupXTz3mlxGZ+rgld35GtsHjKFCtz8rtb1+8wzXLMXjcJ7LnTk3d6WXot/xOO8Aatpmn+ArlppvLNu7+aMEnc33eRnrxXFaXsOrWb3k2IvORgH+VF+Yckd/wAa9jXwjoEWkzaZHYiO2ncM6h2LMw6HOc8Vkf8ACvNGE4Z5L1h2DSA8flXbh8yw0JVG7+8eTjMjx9aGHhHlfs136/8ADJGZ8X3lXSrDy1Epe5JGOc/Ka6L4fh18JWDSMAfLJOT33HpV7xFoVrrOlGxl3RqCDHIhyykfzrF0rwZcWUQs5/EF5JZDJNug2Zz2JyePYVxxrUZ4RUnKzTuezPD4mlmcsTGnzRlFLRpWem9+nocb8X7Vx4mhvFG5JoF2vjIypOcCux0jwX4fa3jvJo5tSkkUP5lxKX3ZGfpW5rvh7TdY0+OyuYyqwgeSyHBj47eormYvAmoRILdfFN4tnk/uo12/1xVfXIVaEaaqcjj+K+RxPLKtDHVKzoqpGeu60fzNHVNR0aHQdVt7Kxt7qKzVRcQIoVDntkDqPzrh7O8+H81sst9Z38M56wI7Oox6H0+tekWnh/T7PQJdGt4zHbSxssjZyzEjlj6mqFr4H8MrAsL2rzuv3naQgv8AXHFTh8Xh6ScXKW/R6/5GmOyrGV5wlCEGrapq6Tv00vt8vI8ldYdQ8RqNGgnKPMoto5OWA/w96+glHClmJYAZqhpuh6TpeTY2MUDN1ZVyx/HrV/oB1UVhmOOWKcVFWS77nbkeUSy6M5TleUu2y9BHIz1pVUMMcKPemu6jp+dG8YyvX1PavMZ79nYXY395aKb8394f99UVPMhgyiONQG3fWkj5wGUEeuKklKkBkxjtREcFe1dHN7xCempLtBI+Xp7VXmVmk+bGB6d6tK20ZALVAzEn2q0TDcg25x+NKsYKnpmpCwBA7imhuDx9KjQ3TY2OPdlarXEYjI2nOaur0OO/vVO5UKwwxIqKlrF02+Yij++BWhGMkVVt/wDWfdq6h4PbiikgrMlRcDI9Kik2g/MORUq/TtUM4zknJ445rds5luRttZSFHA5NQSKRxz1qZPfOKaxyc1k2bKOow4A6dBilU56flQwBI+Xig/K3Q0XHyksfTmnMqgbh1qAHqaczDcME0gcdSQDce+T1pVTbxt/Gmwld27OBipHz97tWi2uS73sIBxQ/JPUU/gAZ4prYAJz14qUT1IJSC1NC5YU9+p28ZNIuQfenomarRDmhwAemf5U10544FSbnyMmhskZ659qnm1I5nfUjiIzt55/lUrAk5VcACq0U0ExP2W4SXYxV9p+6w6ircTfuyM/nWqf2ZGfPGaUou6EVyQFBJ98VIQODtxk9KruDu4JFWoyGhB3cg49c0Kz0FPTUidSr8cijb3zk55FSuuflYfUn+VQMGUnaMD3qJU7vQUXcQ5428GlU5YimBj1wc0Bj1OaxtYuxaBHTHFNGAc9qhEnPzV5Z8RPHDXk76PpM+y3Q7JpEPzTH+6D2UdzXfgsHPF1OSJ5Oa5nRy2i6lX5LudT4j+IWjaPK8MDNf3K8FYT8oPoWrk7j4qahLMPKsbWEMOQ7M2z3J4715xcsyj5I8EkjgZxUca+XIGl3bl6IPX/H+VfXUclwtNe8rvzPzXFcWZhXneEuVdl/mz1C1+KV7HcCK80mORT1aJyCenPP416D4f1qx1uxF3Yy7lzh1YYZD6EV8/W90SrRtFhcEkdTz0OauaNrWoaFcefYzmFj1yMo49CKwxeSUakP3KtL8Dryvi7FUaiWKfPD5XR9EZHrk+1SKQY+mCa5PwP4vt/EVoVdPs98gzJGehH95fUfyrqxgDjJr5KvQnQk4TVmj9Kw2LpYukqtJ3TEHXrinR7VcM2CB2pG65amsB68VitNUdFrhJHvVpd2M8Y701VOKliO1TwMkd6RhjB7Yqm9B3ewwgjp0py9Pwoz2NKBjIFZgGQB7elOZQycAA00jn8akRhjOMt6mnFifkKmfxoUZ60PyQ3egE44xQ9yQbtTTyuCPanuyggdaazA5AAoY0RKNr92Hv2qUKrDAPXqKaOeuKaevTPvSTKauSGJUfhyaYwXPHHrTtxJHcD8zSZ59qG2xK/UZxnbimuNpHc/yqUADPSmEc+uKSKuVpGd2xt69aljTYPf6U6MjLHGTnrSsVLZAx61LjZ3Lv0sG715pkjqoy3PHSgHgkKSajwQN7L8x+6KaaSuwS1EH9+TjjgUySQMPSmOct8xyaci9zWDqOUtDblsKBx/rD/3zRU2F/uiir1J5iQnKDjBx1ApjvtYIx+b1FTzRsQvK4AwD3qLyVZ9zAZFdE4tM5KdSLJcqQAuRj1qMNukK4z1qQJUIUiTjrmrizSKWo1QmeeDzTJJlVhtyR3qw8aOMEDOetVpLXaMoc/WolzLY2i4vcabjsqge9M4Ye/rSNGynnH50g/I1i7t6myiuhNb4yc1aUfuiwqrbjIb1q8EIjx1rZaHPVeowNheh96RiNox3pGDcj061G+5enr0q0yUkOIBakeMfwnFMD9aC5HFQ7XL5WNbIIzg0+RMoCMjjmmdSKkdjkg81L2KZW2nBoJ5yeT06VYHCncODUUo+YGgtSuxofDfLkVLHK2RnkE1Bzxg1LGxwM9uxp3CSVi15iMuCBUU0gP0qPcMtj8qTPTuaE2ZRgkxS2fpTk5PQGo2+ZegBFLCfXpnmtI2ZT2JZC0bbShzSGYk9eQMUyRsknqelInXDcUnFXIUFa7I7CztbRJFtYVi82RpHAH3mPU1Y3bcYyKRGbHXIz+Qpx3Mdx6elU431uSoKOiWgbtwyVz60+GQI+326UwkqPSot+XzkYpRVgcbosPIQ+OMZ/yaYZwSOB06UybO/wD3sE89uwqEnnGAef1rXmaEoIthdw3bRyeBSlSvAA+tV1kaNsr1B6067vIIrSWeeRYkjQs7HpgfyqLc78zGpLl1exxfxa8QnR9CFnauVu7z5Vx1CfxH+leF/aWjkaSFQD64BwK6Txnq83iTX7i8ViYlGyID+FP4R9T1rnLm1KA4YZ5XaD+f5V9zleDWFoKL3e5+OcQ5m8wxjkn7q0X+fzNDT7kXSLFjbIOV46mum0/w874uL9QXPRBwfx9Kh8GaGLaFL25X98wzGp/gHr9f5V1kilyGXGPTNb1a2tonzFWtraJnjTbFcqtqmCOcjP8AOsTWdHkibzLSPfBn5o+6/wCNdRIuxsZy2OTTQSDlcEEfpWMKsou9zGNWSZwcF1cWOpRX9lNIZIWBB7qR29MV9DaJqS6npNrfpkrPGr49PavD/EenrayLfQZjRmxJyMA+or0b4PXkN54beJJCzW8mMZzhWGRj8c1wZ3RjVoKqt0foXBWYOOJdB7SX4r/gHcN1HPagsCu3bk+tNkzvG0446UxeOuf8a+PP1RRurkyFsD6dadnkgdKiQ9Mc07nBNK7Ja1FIwabuwcGnZ7HpTXB70hodnJ96cPqM+oqJQe3T3qVaSEyZegzz60Dap9R9KaSxXbzikU44/OtDOw5x0yRimN0pu85x2pTz2xWb1KSsHQc8+wo/T+lL25pmeeKRVhwzwR+NKOetNVucYzTzzTBiHg03dwVHfr704jt3pu3HQc4pMREisFzxyelG31H4CpFG0YpG6YH41L1ZaeowEbeBiq8sm5sVLJuCnGM0xI9pyaicW9EaxstREh/i6in8AcmmyMFGST+FV3dncE+tRdR0LUXLct7f9r9KKg/EfnRWmhPL5lq1Zn2bhuGPWrm0DjqcVWhAVR9KkV8/MeTXYld6nFy31Iwzb8E9OlKrew601h+8yc+tRTnYd0fQ0PTU6FFMtOrlTtAGKz5XlBKtwPapYbggjdnBp0gVwcVlJKS0ZcFyPUpHON3Y0dx1pzIUbpxSAfN/OsFo7M6U9Ce2zgdOtaEedgHWqVttwNw/KrlvhozwRXSjjrbkFx1II5pjYIXp74qeZQc4ByKrkc980ldDi9Bu0Fc0w9c1K3yr71GTxxQ0jRD/ACyRyT70rgKhYMS3pQpyAxJpskbEjgkVnJvoTfXUCWYc/wD6qikIY+tS9trL9DUZ446+hqiojY/X+dPbH3iOfakH+cUHuf0p2K6jRke496UNTcn7vajPX2NOw7C7uRmkaTOKa3NC42+lVFA0iSLaSd3HFPZh90c1GnSnofmzkVRFupPHt28r355pM7j0x/WmoR5fSo3bD45JPU0OWhmldsWRnJwOajbrz0x0p7FgQc896jc7nAApRZViUlto6bj3qIfK3HQdOadIew9P0oCjbz3/AJVczPZDWOcccV5j8Y/EEjFPDtj+8Z/muQOg7hSe3qfwrv8AxFqUWj6Nc6hNjbEvyjP3mPRfxNfOWralJeahNdSM/mSPudgepNexkeCdWr7WS0X5nxnF+bfV6Cw1N+9PfyX/AASxbn7O4iWTzMN8r4+8/fH07elbehaHLfXiTTQhYIvm8sDlj24/Un6VzkG6WRIfLKySEKoHJ2+/+eTXqGixx2diLTcI41Ay+MsW9/Wvq60+VWR+T152Vuo4oyhVzyR0zUylzGEXkjPSlljAlOGZkxhWx1qLdtDcceuetcNjgGFyeCPb600yFeqjpSyspbriomYjvj+lIm5leMWLaZHwpzIPlJ68HvV/4G3zDX720QEI1uGLZ4BU9vzrmfHl4zNBZqxCj5mx1ye3+fWui+Alu39tX08iHYkAQE9ixzj8hTxqSwM3I+s4UUlmFG3f8LHtbsrFTxnHX3qB+p59qlKncCrdOlMIbJ5GK+Gk0fuENBY/vAetPIAPvTFHORx9KkQrnvUPUUmM+U59utK/3ePwqN03PnOPWpM5b2xUK4PQjiRgDu55qwn3s8U0CnKvXt704oUnckDAde1Nb1xjNKq85wDTHb1/Sr16kLcG6AgUi7hg478Ghn3YIH/1qVyuARnPrSaRQNyTnpTRgHnpSFunrRyT71LKSF/iyoxT1JyMdKYo59TTy3GDSQmOJ3DtTV+U0e+aQ8jjOaHqyUhXx6VEetOO6gd6EUtBnCjPc1DNJ1C9e/NOn+UEZqufasqtS2iN4RvqxpYtT4ojnLDinwR92/Cp2xtrKMG9ZFSn0Qz5f7tFLkf3j+VFa2IJJThRx2pYzlchfXmmSAE5PPuaerKiBQCTya7L6mKXuoeDnO4dOlMMauhG8A9cU18hR6mmY2nnNUWl5lYxsjfNxUkeArZPyk96sNGJFCtnjOKpyIyErzisGnHU2UufQkuAgUY5b9KhXAPOaXbleQT60IpDD0rNv3i1oi4iDaGU4PpU8Jy2c84qvv2nbzinjPJHIrZOxyyVyZztBGahAUmiTJBbnpRjAGOQB0piirIbIvTJ4NQ7S2T+FTyDjIPvUIBUZ9e9TLQ1i9CWJVHHfHWo5ZsMAKNuPm3Emo36j+8f0qU9AilfUeeQTwaQrz06dKcp/hz9aCTjANVpYNbjAvtxSbc9eKeWwvy9cVCzcdeaaaRauyTySQMc010x07n0pozjj8aduZV6n2qk0w1I9uG4xSbfm4qReee/ahV3HIIz6U0NvuL2xSqpHPrUirnDE0u3KlqUnqZuY1flAyMdeKZwrA4z6CpETHrzTCrMck8dqOmpKauRZJJ9+tKo3H0/wqQx7u1IAF/2j6CnFjlJWHeXn73c80r9Tjp0pW9P8+9cv8QPFKeH7AJAyNezZEQPRR/eNbUqU681CC1Z5+LxdPDUpVqjskcR8cdZjllttHt5Q3kktKo7ufuj8Bn8xXlqxsZUBX94eB7e9XXlkubyW8uJS8pzISTySf8A65q5puh6pcXCusbRK43eawIHX/PFfeYShDC0VTvsfi2bZg8diZV5aX29C74J03N5JqEvzhCVjP8AtHqa666uUgieSRgka9TuwKh02wjs7OO2hLEIPvHqT3Nc54/uZkWGzThSDIwz1x0/Ksn+9qHgt+0mdLpOprdMWjZDFgDAPH19if0rV8tH/wBXuOedpPIHrXAfDkyu10ZMmNAuM+pPP8q7RGYN/rCDnPJqaq5JWIqLllYe8LZDDHXNZmuX6afY+e+0tg+WhP3j/hW356MR5zKrc8knH41534uka+1ItgqiDbGrHn647ZqqVPnfkOnT5peRnRvPfXmFiea4kJJIySSeTx+HSvfvB/gXxL4EsIF8Q2Igj1LZIkg+7GzZxG7dnwM46c8kVnfse/Dj/hJvF0vijWLUy6RpZzEsy5Se47DnqF6/XFfZ/iLSLDxDo8+mahFJ5MgKhkbDLxjINdGJp06sPZz2PbwOLq4KrGtRdmj5oVvmaNgVZThlP3l9iKOOvb0ri/jV4Z1z4YeKYbuC7nFjcKRBNjMLqoACbOdpHofqD6P8EeObHxA5spAtvfqoYx7srIPVf8K+RzDKKmHTqQ1ifqWS8T0Me1Sqe7N9Oj9H+h1+WJ6496lQEnHOfT1qJCGOOh/lVyCP5t24AZ614yjc+mqNIjCs33eB0o2nkVJNcx+diPAXoMmnEITnd26U3CxHM9LohTk4zT2GBSnYOVB60Ng5OMikog5XAdByaifBOD+VTIdqdMj1NQPyeOh60pbDjuKn3gevqKc4yeBxUXOfl4pTkepJ60JqxTWoHrwKOAKcFZhmmso2+9TYaYoPQHgdsUFeeelNHFLu9fwFIY8jrzTFY07bx1oUfhTEKqlm4PNNlxHGeeaV/wB2N27gVUllaTvUTkooqEXJ+RExZjySTmp4Yf4m/AUQw5+d+PQVZHSsYw1uzSc+iI2AB+UcUmcDGKWfA7jNVpJCAVU/U1U3bcmC5iXcv94UVV/D9KKy9qjX2ZdkOQM9cdKSP7w+U5pjMcYHC1JEdrcgY9jXpNpSMtoknlE+xx60gX8amjZcdOuaUnaBjHIoTMed3sMX2Bz0qMKvWRS3BxUnmHdhRiojI2dvP1IqnaxauJDEAhyck9aVY4x2waeWO3p1FR7iSff2rndrju2MfAfHUVJHtwSM1E4wePTFLny0J3AH0NDZT1RMzA5WmLknC81AZwzfSnRyhidoNCmPkaRJKWCen+NMzkZ4GOtWZFJiUjmqzKyqRTmhRaaGs3PHSoZJNvbnsalfOQf0pkqZXP8ASs3e2hrG2g1OWH61Ko9aihjYOODUjfWiF7DlvZCP1yvSowtSsD900zGF71dwT0AdT+lEnXn0pV5JHpShe9UmkF9RnfHQU5SFOeuRRt/2TTxHyPTvVXsJtApwApHNP42jn60fqfWkK56DFZpmbVx27uOKazFj6YpVVucdTTecjNVci2ohbjtjvSA859KVhz1qG6kW3tpJpmCRxrvdj0AFOKbdjObUU2yn4i1yx0Gwa9vZNo6RoPvM3YAV4X4x1q51i6kvJbfDygFMc4TJA/GneNPEEuva3LeyMfs8PFrH2Az1Puf89Kh8MWDales8kbGGHlyT1bJwPYf4V9pl2AjhYe0n8X5H5PxDn7xknTh/DX4+f+RZ8I+Hw6i+vfmU8xxnuPUiuvPzKOOnaoNTuhb2rTrEvGAFUY9u1QaJdXF5aefcIkT72XCnIwDW85Sn7z2PhqknP3i53Kms3VdJs9QKveRMzJwpDYIFaDHLZpCu5jkkZ61EG1qjJNp3RS0yxg0+2ENtGUQc885PqatAMx7/AFqyFjPy4zx0rL8T6iumac7xjdKx2RjHf1/CrScn5gk5M57xhrbqx020fGP9c4/lWXpUkdwNt7ncBtjJ6sf7p/xqDS9PudW1NLS1jknmkOQqg5J+v9a9p0D4Y6Ha2UX9owvdXnWRxIyqPYAHp/OtMTjaOBilPd9j6fKMixOYXVFaLq9Eco/xK8bQeHYvDdprs1npcSBfs9qixYUf7SjdyeevNT+D/GnxMtpC/hvW9blkZPLbdKZI1B9Q+Vr1Sw8O6NDaCKHTbZQOG3IGLfieSanhtY7dBFBEsKDoqqFH6V5VXPo29yH3n1mG4Jm5L21XTyX+f+R47451v4k6/Da2fia61e/gtBiGOVNyg+pwPmPuc1w01teWconaGe1lU5V9pQqfUH1r6fHGSMn0NQ3NvDcReXcwpIn911DD9ayjxBJK0qf4nVPgWF+anWafmv8AgnD/AAu8Xw6tbxaXeTypfogCmQ5EoUDJBwOe+Dn616JMXEI2twvXHWqIs7UPG32eEMhyhCDK/SrBl8sHL7V6EmvBxFSNarelG1+h9Zhac8FhksTUT5ftPTTzu/xK8r5YHtnoKf5jBc55I4qN5YWUhWwB1yKWPcU2tnNZVaU4L3lY6MJmGExivQqKa8mn+ROkxbG5sCrG84weQB0FUV4crz680sV3HuMeSc9OKmnCc78qDGYvDYVxVaajzaK7Su/K+7LxnXGO+KjY5Hviqs8qwuNxJJ6EDip4zuHB7dfWnUpzUVKS0YqWNwtWtKjSmnONuZX1V+6Hr8xG3r/OnDpg4FRAtu44oHJ/rWSOqxNuz8mePrR2Kq3OetR741xubLdyelI0kJP+sUN6Z4rWNOUlexzTxVCnLklNJ+qHDOeozSDrnIpEbnbj8aDz0qJRszpTHK3+RUi8t/Oo0XkjHSlnZY1+Y/NjgVL0QPV2Qy6kVgVz+tMtYS3zkcDoKS3jEz7nHFW2+Ueg7VnGPM+Ypvl91DJOMCnptC/Mf16UwIcFzgAdzVSWRmPtVSkoaslQ5tEFxLuY7c4qPt0o2MzZAzUqpjrXM4ub1Oi6irIi8tqKt/j+lFX7KJHtWQI+47TnI/WpolZnC/dH9Kle2slIkhneUEcHG00RRMm394ZOx9cGu2ULPVmMqicdBVbHHNKWw+7segprRlBk9xTVyq8qTyMe1CfRiSTFLMp7g0oOVOc5NRMTnv8AWpI2+Xmn0La0FYjbgADFNUn8PaibaF64pUI8oAEVnyitoEn3MqPm9xVN1Yn5iauNJtTmq8swYHCjj2rKovM0pt9iFlGR8uatRRqFBxUCsWAwPyqwkm6UIvTHNOCstSpt2LKN8u08DPpUEy84BOKkBPIGcfpTXY9eM1otjnitSv1wexok5U+tDN8wApue9KKOiwokIBXOO5FM79Saeo60ojXlsgD+dWo3DRDOmTnvxSckY6/hSvwdvUCmr060uUpDtuOM9T1qZI/lyajhG5hVqPGStNoyqOxGB154o/3unanyAKRzzUcgyBnkDtRYzuIcLzSDdnrTWOOeaVWBAP4kVHU16EqN64zio3IzwBilG1l4PNMbqCCcdKu2hmKTxgfrXl3xh8ThZV8P284Tcu+5YHnHZf8APtXpV9PFZ2ktxI2EjUu30Ar5t8Q3Z1HVLu9lOZLiQsMdAfT8BXuZHhFVqupJaR/M+O4vzGWHwyowes/y6/5EEUjzTpbWxEhlO1UPB645r0LSrOHTrBLeFTyMyMP4m7n6Vw/gLS3fVJr4FikGU2t1Dnv+VegqDt9MHivo8RP3uVH5Fiqt/dCWOOaAxSLlW6j9aZtwxAXAzninM232H16UkMsUhIjcOFO04PQ1z62OO4RrgnPQUpdWGAD14NK3Q9qYcYGSPwqkIlKNHzzx3rzzxWRNq0/ksxXOMZz8w6n2ru766EFrLcMOI0LLg9SBXJ/DXS5vFPxB0bRFjaRry/jEhB52hsv+AGTXVhlq5HVho63Nz4bayvhmeWG70h2aQgNMFImQemD2r1/Q9b0zWYt+n3kcrAcxk4YfUHmvofxd4P8ABusxLJr2n2O9AAssjCN1A6Ybgge3SvAfH/wr0qwmafRNXst0a7opY7tFk2hf4sHgfnn1rysxwdKtPn1T77/ev8j9D4ezmpQpqimml0ej+T/z+8srJvQbTtZf4T1Bps8vmLndj+9jtXly+NtZ0XUG0/VbP7X5bEbyQjsoOAc9CMH8fWu30TXtL1mA3Gn3SSuP9ZHnDIfcf1rw8Rg6tBXktO59tl+bYbFS5IytLs9H/wAH5Gk27oGI56VKGIjxUJk3nhTnpRIxUYPT2riZ7e4oPJ78c1DdENNGp6ccUvmYJz940yU4mVieMjmunL0vrCfr+R8R4i8yyKpba8L+nMizLGjxbdvfjFIzlJgsa7pHHHsKQTIq5JB+lBbF4vG0FeppUoym7VNld/MjNqmHy+KqYFqNSo6cG1bSLlZO23V2bX5DXZll2yooftt6VXIH2vj+90FWX+a9UluAOgqFk/00kkcHt0Fd2GhGLbj1jc+I4kx1fE0o0a8ub2WJUVJpXta9nZJaPy7BPIUfa0asPUng1ZmuPLVWAJB4OO1VLlh5qrjPHTNSXZ+RTu/i4NQqUJwoxa0dzrqZpisLjs3rUprmpqLT5Y332emtttfzJmuHDDfGVQnG4nn8qnVyBgfrVW8O7Zzj5uKnOF3Lk159eMPZxnFWvc+5ybF4t46vhcRPn5VBp2S+JO606aaX1Kly5+1dTwBzUsyowKpnd161Um/1+0szcAHJ5NXYIFjlLBjjHT1r0pVVSw9NqVnbbufmWHwDzXP8dSqUFUi58rlfWC1V4+enytsJLc7ZdiruweaSC735GFDDpg1BcTbnKoFXGeSOarWy5fn0rCWHpqjJtWaV99T0IcWY+GcYenSre0ozq+ztyWikrLST95yV9em3c0vt3O0RuSD+dLGWupD1XB+bIqlbC48+TJ+XjqKv29yrTyqUKYA4ArmnQpuNrdE9/Q+nwOe5k68J1ZxcHWnSso2dlzWlfmeum1id5kRhDEjOe5A6UgljVPMcEgH0pYWhgQsTulcAlcdPSqlxJuBBKgHPAPSlX9jRnyNbWOvKcZnGaYB42lKC5lPli4vRptRV+bXVa7foLc3LONxB29QBRbr5mJCCB7iq0LLJFtbI+bHPcVoQyIy4QHAHSuevh402+be+nodvD+e1815JwtyKnHn0aaqNu636Wd1btrqOJCrtwMe1MIA57dqcBzupjtzwM1zNpn1KFoo3N60VOg9RY9u1eoqWJiHGfXFRRHAVgeR7VJnLA8/lXW9zm1tYk3Z57UkmGhIyRzSjhfr1prcJtGPfFNLUuKIX+QISfvHAp3Q9cUHJYccY9aZjnG00uVmyHMcnvT04+Yng0zPykAZNJuKoAy81GorEs6ZI7gjoO1VJQoYY79RU88r7AO1VVJZsdiOtZ1HqXTTsT2yq8gzx7VO67fmx071DZ7WkYntViQqyZzk+lWkuUzm3zDVbI/GmXBIBOMUA5OAKbKcqQ3XiqW1hpakLe9KR8o9z1psrdOM0m8MeO1Jbm1iRF4Hzdacy89ePao425GQelOZwHx3zxVktO41uBg8kjmmr0/DFSrtYHseppp29B61Vhp9C1FGwUYwPU075Vx0z3p8EiYH0qCYjLYHWk9Ec2reoTSbiMHjtTY/m6gfnUYAGPmxT0Pz1CeppayGuo9ADSIMZCgdPSnLQpxkHg47U0uom9BUAxwQfWmE5ycjGacBsBI5BHSopZESIu5wigkk+g61aTIbSVzi/i3qn2Pw6tmGxJeyeX06IOW/oPxrxKLdLc/N8qIMFumOPf+VdN8SfE0et68r2bE28cYjjL8Y9T7Vy9vBK8kVuikmcjaDkbh0r7jKsK8Ph0paN6s/HeI8xjjMZKUXeMdF/Xqd54Xh8jS4+NzTsZCQMZHY/lWycYPH/AOuhIo4Y40UABAAoA9Kc+7YN3r2FRKXNJs+Mm+ZtmX4guGttMkkEZboMY459fam+Grd7fTgssTRyMxdgTk5Nam0Z+bp34pAvzsR/F1461Sn7thKXu2GuGyfTsPWonU5Hv2qVs7u3NBB64NSSYnjKZYdI8kN807Bc/wCyOT/Sua0KXWLO8N7oL3dtPEhBmtSwdFIwcsORnmrnjS936otuPmSAAY9WP+RXY/AaMI+rOcGZhGCPQfN/9auitW+q4Z1LXPoMjy/67iIYdu3NfX5XOM1nVde1S7E2rXl/eXD5Ba5ZnOM9Ofeks9I1i5kP2PSbuVnGEYxHAHqCeK+hWjG8b0UkdMgcUo+n0rxpZ+7e7D8T7ynwJHmvKs7en/BPG9G+HGvTujajGIYmb94v2gAqM84AyM13dt4HsYGimhmngniUKsyORIeO5HB/KurIyo9c9KaS24ivNxGaYitrey8j6LBcM4LDKyTb7srWUd5GrR3TxykN8kijBZfcdj9KnVSPrmn/AHQOeTSE9eh9K8+TvqfQQjyq1xuB3Az60j88HkfpTup9D/OmkEmpTad0FWjTrQdOpFOL3T1TCFV3AhFGO/qamkjVh+8we4xSfdQDoe9DAhsHB+lXKpO/M5O55cMly+nRlh6dGKhLdKKs/UckaRj5FCg02WGNj8y845OcUquOFp275f6YqPbVFLmUncylkWXTw6w0qEXTTvaytfv6+ZEYImO4pk4680PDHIqhlyB2z0p4PqQDSjK8Cl9Zq6e89DP/AFbyv3/9nj7/AMWi11vr89RkkKOoypO3oM4p6qVXBHOOKUZOM/r2p5BwOhx61EpylHlb0O2jl+GoVZVqcEpSSTfWy2XyK5tY2k3c888GpJ5VRQi44GKbMxQFf4vTFV+W92rOviakoqLdycBkWAwdaeIoUlGUt2uvUgaESOc5OT0zVm0s1V1kcnjoO1TW8GwZYDNS3B8tQOh9K1p4nENWlJnl/wCpuRKv7WnhoqXNzX137rX8NiIRhZDJuYk9ieKrFGjnM6sd2emae8rKfmwTTT8xzms6mJqK+u+h6VLh3AU+Vqn8MnNav4nu9/8AgEEomuJnkaRgzHJIpFCoowScnqf61Ky4pNuTtAzmsfrMqjXtNUH9g0sJTqSy33Kju1dycU3q2ot2V+tl/kEQ3yMwJYZwD/OtC1/dKe/vUUCCMY4zTy3PX8K6Jzc3d+iFlGVxwFGcbJSnKU5W2vJ309FZedrjpW7imZJ54FDZB68mohJ+87EVzy0Z68Y6aFnLf3aKYQx5+WilYmxNCVEK8cbaeGCMPX3qCPm3XoBT0ZuvU4weK7mtTGyJGY7sNSFhTPusWHQjp70QqTksOtCZdtBTjd0oyNv3SD60sikfNuGPpTB93Bp3GtRok+bOOKfuDEDaOtIFDAD2poYIfmbn0xUaJXZVkxLkqq4z3zUCYJJz2p0ihj82TSFRj0rllK7NY2SJLY/P07dKtD5ccYPrUFuuBncM9KskcH2rdbGNR6jV++CuM5qGUZznk96lXg/54pkoPzd6vcmO5C/QfKenSo1HFSPlsgkZFR4I5xSehutiRxtTJGM/nVfeNxI3E+/WrGVZdrryRwfSo/J2OeQRTlfoOLXUFf5j9MU5MkseNv0qLytz/ePNXIkVQFfkY4waE2TUaSFhkCKCadLtbkZzUBVk+YtkH17UiTLnhic0ubozLlu7ofj5hxTS4Qjdx7UFskVFKrFyV5zUNtLQtLuWAyEHH6UvGPrVaNGH8W2pwAe1VBtkTSWzAsQuTk1yvxL1Qab4UuSrYluB5Mfbr1P5ZrqHwVx2zXjPxw1CSXXoLBcmO2h34/2m6n8gK9PLKHt8TGL2Wv3HgcRY14TATmt3ovmedzsGwegU8j1rY8EW8t7rInlyIbddwHbJ6D+ZrAcMQG2uB29xXofhHTZrCzk+0IEd3DA57Yr7fET5YH4lXlaJoalqD2rIsNu0pLqp9FBPJ96vRSiROCcU1YITklcyEg56gY9qa8YVg0bEL3HSvOduhwyt0LDMRgYxTec5PT604EZG7kfypDjnBoQhm0Ke3Wor24WC3e4k4SNS319qm+73/GuZ8bagY4orGIZLkPJjnA7Crpx55JFQjzSSOeC+deyTbVJOWJLdCe31r034H2sUcOpSb4/Pd0G3PIUA8/TJ6157YQgRGTY285zx0HtWhDDqeiXkc2Lixk+8jjjPsD047iunG0Pb0XSTtc+lybF/UcTHEON1H9dD6Da3V1DL1780wIwJO0AVwvhP4jW1zcLpurMsU/AWc8Ix9D6Gu/jkWU888Zr4vE4Wph58s1Y/X8vzOjjaXtKUrr8UQMh64qPyxuPHNS/KjN1BPtUfLH5SR659K5rJnqpsjZfmPy9KRR6gU843Ef0pqKeefl71LWponoJj0xTtuwg9BjNOIGeMYPekPP07UrBcVeuWGPTNO4z0J55560n3Vwc57cdaDwM9Tj8KlkMJpIw24IUBPC5zgU+Mq6lutU3JaQnBJ+lT2bdc8ACsYz5pFOnywHFUVstw31pzY67TUTKWkMmMD3pYw+Cc5x+lXy3Dl03JHz34HenjaqZx0FIMbRuyRSN8w2rxioaaIsUmLSyepJq5Fb+WATjdSRRqjnB59fSp2lX7v8Q6VnCnbVl1JvaOwjMVPT5uwqI45aXk0y4co4+bcagZmPPJpuaT0HTpuxHIoabqOfanqqxgkOM+lHmMEHykNnk1GvLHjOelZydl5nRZtCnrx17VPEgH3jzTYYwDubrVhVTHH4mnRp9WZzn0Gtjb6Cmxj5dx61IFzu7D360nmxqrDrjgVrLR3MtdkQTS7sgVAXYH0pT9/OOKFXc1cjk5SOpJRROJDjvRRtT3/I0VvYyvEsDHkLgcYFKjjAwDwKVFxEvrigBsgbiD0xXS27nKrWJRggnAxRGVUY46mo97K2RyO4PQ1IuGclcAY6UknYGrCHB4pjLz+FSlfz70rdOtLWwJlX5lyCP/AKxpso3OeM+9SOjAMcjFRl88d6KjXKbR11QmMkEUjDnvUmOOnNMb7wzXNy2ZSY+3PLDGSKs7lx94hvTtUDNHEMLg/hUQkG4szEe1bc6iZuLlqW24x6+1MlU9mGO4qEz/ACsF4x0piTFl3HpWkJxBQZKyqSw/KmPGMDDdqkUhgDn9aGG5flFaNDvYgdeAVbnPSo1klY7dvFWWUjG2k24Ocms53LU1bUi3ckkYPbFOD84BNIfvdzjmmkZfPPv71FxaMt782+wjr7VnSK0Qwv8AOr8HzHbz7VFcfKdvscirackRSfK7EFuWzhicVaUjA9M81XAYMp6DHIx3qVScnipQ6krse+AMrg/jSRtgk9z0xR95Am0/UdqUjaPl5PYVfmjNtWEcYA6YHt3r58+JmpRal4uvJbbLxKViB9dowf1zXqHxV8RLpOgtZ28jJe3I2qU/hT+I5/SvGNEs21HVIrc7gHyzso+4vrX1ORYTkTxEvRH5vxpmkXbCR6av9EXfDGiS39wl1PHttY2GCedxHYV3hBUjAHNSWsMcMEcKIFRV2pjpikmyWCdARjdjpXo1qrm7n5jUqObuOj27WxjOMVVvLgQQvJsaQjkKvejP2cEMS2T2p5WN4954JGMe1QtdzNEsHzKrN90jOB3qQL8xP502PHB6Y6e1BwGPX3ptgQ38y21rJPJhQi5A9TXm99JNNfiaSTMjtuJxnFdD4y1QM32KOTAQ5kI7t/8AW/nXPx28s7Fo1eUqhZgqkkD3/rXfh4cseZnbh6bttqz079n/AMLR+NvGkNjdviytozPc4kCllHCqD6k/1NfYPi34b+F/FHhhdF1DTwiBV2PH9+Mg5LKf7x7tjmvz7sI7i02XAcpKcE7DjA7CvRfCHxj+IGgHy7HxHPNagYEV5iaNfpu5H4GqmnzcyOuM3y8vQofFj4Sax8PfEm7UMz6bcA/Z72MfJJjsf7r4PT8qn8BeMG0t00zVJHa0IxFMxyY/Yn0/lXrWk/HD/hKdLk8PeOfC1tq9rdxHzfsrFG2jH8J6tnnIIxXiXxC0Gz0zUZX8PtqMmmtykd7Dtkh+YgLkEhhkEA9eOayrwp4qDp1UduAxmIwFVVqL/wAn5HsgkWTaysGRxkEcj609o8ZIPSvHfAvi660eIWOpb5dPH3ZOrQ//AGNeq2N7HeWqXFtMs0LDcrqcgivj8XgqmFnaW3c/XcozijmNNSg7S6rqv+B5lhmwMEc+1N+6OKcvzE5/AUgyOBXBc9w4Cy1LxJJ8R5tGk1SM2sRMjL5A2lMAhfUHkc5rS8J6nqLeJ9a0y/vjcw2qgo7KFxzycDoMVlaasrfGW/bnb5BA9/lSrfg5Vf4geJ8gNyockcYz0r160Y8ktF8EXt1uj5DDVKntIPnb/ezWrb0Seh1ltrGl3Vs9zBqFtLDEcSSo4IU+hqZtRsPsIufttv8AZnIAk3jaT6A964DwpDCvgfxINkZUyzZ2oMDC8Ae9XG0i+vfB3h6XSVhE1pGJfIcjD/nx16/WsHgqfO4uVle34XOhZxXlSUowu+Xmsv8AFb8tToZ9e0WOKa6/tK18mGPzJSj7tq5xkgc9apeDPF2ma1cTot0kYa42WsbrteRcDB/E5NU/CuoC4128g1jQ7ey1Q2xy6Jt82MHuv170vweiRfDc8gRMC6fbgcjgcA1LwVOjGbknfS2q6l081r4mrRjBpJ819H9m2mu2/wB/c666v9PjRne8tkjR9jEyDhvQ+9LcXFtCiyTXEMSt0ZnAH5964qz0a11TUvElqCsDeeqo6ID5ZPJwD3Pc1Jq1vpkGr6Rp/k3GpX1nBtjtxtCMuOr5q/qlPmUVJ93p5XKjmmIVNzcEley168zXa/S52kE8E0Qlt3jljJ++rAj9KFvLUFozcwKy8uPMGR9a4Pw3c3Frb+KpvJFssOWSJSCEb5s4x6cdPSl8L6Bpes+DYZLqAeZOWPmr/rAQx71NXCU6fM5vRNL71cMPm1XE8kKcFzNSera+F27dfwOqv9Xu4dbttOtdMeWGUbpLlmCoo56ep4qa8u7WDYj3ESO/Z3Az9K8+1WZl+M2l2yzTFDavIULkqDtYcDt07VkeG7Cx8Rjxfqetwpdzx3EsUTy5PlKqnAX0x/SsKmEjKKleysnotdXbudFPH1IVJQUby5pJXdklGKfRHqpkGAzsB260pkjYlVkUsOSu4ZFeI6rcNd/Be0maeWR7XUBHBKXO7ANbmraPY+HfGPhO50sTRz3k5S6Z5mcyggZ3ZPuayeVxg7Oet5Lb+XXuOGeyqWnGn7toN66++7bW6PzPUy6r95lH40uNo3v07CvL7ma11Dx3qra7Z3mp29r+6tLO3jZwhzyxAIGT6mrktr4lf4c3lsLe7imW5Pkxs4837Pn7vBJ/Cn/ZduXmnZu34/PWxf8Abt3NwptxXNtv7vfTS/TU9AE7E53fL7Gr9vMGTnFeReBJtCl8Q20cNnf6VexRsPs7zM0UpK85B6HvXUfFDUbzSfBF5c2MpinYrGsgPKhjgke+Kzlg5U68aKer76b/AHnTTzOjXwc8TpaN9nfZX6pNP1Rb8f8AiW+8OGwkgs4biC5uVt5C0hVlLYwQB171uxsVPSvHfEXh6Ky0Hwxfw3d9LNdXdu1wsszOrEjO7B6EVs+J9SOofEYaDf3l1a6Ra2+9xbs6maQgEAlee/Qelb1MDGqoKm9uZt27NdDgp5tKjKcqytdwSV1b3k3vb5s9NEanBB785qTCx474Ncl8O11CFtStZvt8mnRyhrGW7Vg5Q5yuW5OOOtdTN/eX8q86tS9hJxuexhMT9apqpa1/6/4YeXbPSiqxZs96Kw9odnszoDcLMgZoYweckJiopETG5eKZbN+5UN171IccHtXVKTbdzzYxUdiMRfKeeDz071XJKuVYjj0q4zKASAemMYqjJ94nmnFm9O7vccsxBJHBzTjPuX5sD3FVXbk89aUE96bd0bezRbkfEW3seaqb1z75qRWzGBkYzVdvlbPSsZvWwU47lpW/ClJXdluRnpVdWIG7PApwk3DkfSouNxJvNXcdwGOwpkrxY4FRPnqOKQfN9amU2Cgtwb1waRf9YOwOKMmjPQ1EZWZoWGG1clhx04pRIrRqBxiquTu3GpM8hlwPwrdVbmbgWQwC4xk0ZB/CmtuK7mx9c0Hpy3U8ACtW2Y2Gkd8YzQRxk4yRRjI9qd0XnHP40JXAbGdrgc806b5nLNyTSBG3ZHAqRgMZA4q0naxF1crtxil3DGeM05l61EM5PcCptYtWH55zWdr+tWejWD3l1IMD7iDq7dlFTapfW+n2Ul3dSiOGJdzsf5V4N4y8UXniHUpHclIIz+6QnhF/xPFepleXvFzu/hW585xDnUcso2jrOWy/VkPiLVbrXNQn1K7lLMzFUjxwq+g9q3vBtm0GnGeYASXB3fdAO3tXJ+HrK51LVfL+YQA5duyj/GvSVQIiqoAVRgD2r66u4wiqcdj8VxuIlVk5Sd29WSh+yk4A/Kk25bqPbJqvdTR2ts9xMQsaDcxPasbTtV/tLWhHbsSiAkjPBB7/AJ+tc0YNps4oxbVzWmDszsfm9cVYgVTGpyMAZqRVXDbiSMc0scaqqqppRViByg4yOCaq63M1jpdxccBkXCfU8CtgIixDcoIx1Fcf481BbexjtVY+ZKd2Ac4A/wDr1dJc80jSnHmkkcNIZZJmbcGkJySeufWvbvhToa6RoSXVxGDdXg3vkZKp/Cv5c/jXAfC/w3/b+pNcXkZWxtmBfjmR+y/417wkESoqLhQMDArz88xqSVCD9T9Q4Oyh3eMqrTaP6v8AQyxoWiPKZRpVoXbknyhUraTpnl+WdPs9uenkrz+lXDGy98c9adIxwCvQdTXhe2m/tM+7WCoJ6QWvkipbaLptvJ9ot7OCKXaV3quOD2+lR32j2dxlirISDgocZ961oCNu1weO2aLiJpELKARjt6VXtal+bmZLweGtyOCt6I4+68G6PdEt9nCPxh146euK1tM0i1052+xq0eQN4zwx9T71bhmZZNjCri42l+MUpYmpVjyuTsVTy7DYepzwppPuiOMBQXbt2o6scYOaQtubPQ1Jbq0jCONS7seABya5bNuyR3SfLFyZgWnhLSbXWDqkKzi43FuZiQCetTWnhuC116fVrO4nhluTm4ThkkH48g/yreube4tyDNAyKeAT6050mhVTJGyK3TcOtdcvrWvPfbW/bzPKhQwTS9mo73Vu/wAjkm8E6YstyqXV9Fa3LF5LZJsREnqfWrQ8L2YsbK2gvL6BbIMIXSXDfN6n+lb0hJH49aByB/FjoP61l9arfzDWWYVX9xa/53/MxdK0C30++mvXuLm9vJkCNLcNltvoAOgqrpXhuLSZ5Ps2oXn2Z5PM+zhgEB9iBnFdG45+935Y0gAfiPPHHSrVerK93uaxwGGio+7td/fv6363MjRtDi06/vbyO8uJWum3OsjAqv04qtrXhuPUNbh1iPULmzuEXYzR4+Yf/qroLlZYtvmRug/2lIJqKc/uvM2NtHUgHGfrVOpXjLm62/AFgcLUpqnb3b3WvXyd+5i6d4etrG4vpPtVzPBerteKbBB9TnqTyapWfhmaygNlb63dLpzOWNuqKDj+7v6gfSt9mkkAVFPPAA5zTkjlhkCzKyn0IrJ4itK76Py7FrK8JBRSVmr21fV3fXa/yOPu/B8knjWDxQNYuI3hUIsAjUrswQVz6H86o3ngq6+16k+ja/JptrqZLXUHkCTk8EqSRjOTXeXJHI5GR6VWwQPqelc8sbWg0ovZW2XT5G6yvC1E246tt7tatWet+q+RyOs+Abe68G2nhmwv2s4IJBKZDGHMjDPJ6dzmrOveEb7V9R0S8TWfKfSyGz9nDeY3GW68Zx0rqkVgfm6fSpS6xgcdRxUrFYmLTk9rvZdd/vJnleGd1GO6S0b2jt16HK3/AIevrfXLjUtD1OGznu1AmWeHzEJHfrx0pJtD1z+zYo7fxA66h9qFxNcNHlWAGNgTOAvTiujkbcwbGTmmq+4nPH9KTxlWyvbTyWxrHK6Meblur6vV2u92tdPkcza+H9YvPElnrWu31lIbIN5UVrCUDEjGWJ/lWn4v0VPEXh+50lpPKMwBRwM7WByDitdTzwM1MiKjbgMkjr7U41q1ScamzW35kLB4alSnStdT3u73urb+hx7eFdfudF0+xur7Tt2nvG0AVGIfb3Y9enYVpav4f1CPxBH4i0aa1W78ryp4pgdj8eo5H/1q6BJMHB4qUk7en4eldH12o3069O+5xPJ6G130d7u947My9Lh1WOOW41a6jkmkIxFCCI4gOwzyT6mpJpDyFNWJCSDjkVUcbG9vWvNrtyd2j2sLSUI8u/qJ5v8AnNFM2j+8KKyOy0TcRdsPy8jNOjkOCMZ+tFxdW0KNGX3N1yDnis175xkRxMQT1A616NWykzyYLnRpebuB+6BioJmUEjIzVSFLmZ0Em2Nc89zirP2UiRi8hYEelQo6XNbKLISwLAcn2qVd3Hy49KkSNQxUL0p/8OOn4VfLoHMVXQ7cjg1Efu8k5q264QnuOlVCNzEZFY1Y6m0HckIymaWPoPSiIcYpQvXPWufYGPYfLzz70wrjmpI8H5eakeJW6VVuZaGfNYq8ZoIxwKcU2k00isbM0uNbgf4UozjjoKSRWxkZpE7g8e1WlYfQtr+8TuOfWnc7QP50+CJRGO5qUxFsfKTziutJs5JSSZWPT5evajsPapWiIbDAio3HH3ec8VSi1uCdwBOcKOv8qlXOMAjOajX73pQWIO4DpWkTOSCYEHgDP8qgeRY0O/CqAcknGPepGkcgKeS3X2rzv4y601vpsej27MrXPzysP+eY7fif5Vth8O8TVjTj1OHMMdHAYaVap0/F9Dk/it4wGp3Y0nTZFawjbMjZ4lcf0FcRpFjNqd8Le2GCDukyOAM9foKiMe6ZW25J4VQMfjXf+D9IGnaeJnUmacAtx27V9vTpU8FRUIH4rmmZ1cZWlXqvV/h5F/SLGGxt1hhjwvUnux9TWguCvPX1qNsDG3r7U3cQvfj1ricm3dngN3Zl+MbW8vrCO1tFDb5B5mTgADn8s1S8HaTdWct1NeR+UxCqoznI9vXrXQ7mdupH9amUbU5raNZqHIWqjUeXoMbcrY6egqa3Xc4f0/nUTEN2+lW7L5I8H+VZXM2x7O2CPavLfFF61zrVxJncA5jUegXj/wCv+Nek6vdC006e4Yj5FLD6gcf0rzDQP7Pm1+0Os3LwacZ1+1yhCzBCfmwBznGa68HHVyOnCx1bO++H/i7R9I0SHT5kuopUJeWRUDKcnqcHPpXeaf4x0C7OY9Wts4BIdtnH44rjviZ4z+DdzeyHwx4U1aOaWFY0ZZ1toV2cBggDEkjGc9a82jsLzUFWSKG5kBUlQsZfj149K5MRk9CtJ1HJps+5y/inGYaEaMYKSSst7/ge/wBz428ORZT+0oZWzjZESx+np+tMbXp77VoLfTLrS/KJyUyzSMo6ngYGK8HsrNnIWONnkBOFAO7349ePwFe4/DvRn0rRI2mhjF1cNvlOMkKQNqj0xz+dcOKy/D4Om5Xu/M9rLM8x2a4hU1Dlit2rnT52k7lOO59angmZUbKhlx0OcVXfDD5m+mO1PWRVIXGF7mvBTaPu5RUlZodHDvfcF5PqaklARGGQRnjHc0hcKoVepFMI+VmYDOeAad7AkyHy2Clj8zE8CrelqVvoiMpiQZOfeq5mwNoH1NWtOdftcPmSKo35JY4/Wqou9WNu6JxV/Yzv2f5HT31qk88Ly8xx5OzsT2rCvXmvtU+yyKV+faq54HvWpqV7FHdW0q3CGPJV1Vs9e9R34tY76C9WeNhna4U5J96+xzCph68HFSslJc2u60/I+Fy2NfDtSlG7cXy6PR3enz7+gx9M0/7WLPMxl2bs9qi03SoZJJ4pC/mRnGR6Vp3jSNte1u7eOLHzOcEioNFZPMupZLlXLsME8Hj2rGVPB+3hDkVte1mraddempccVjFhpz9o72Xe6d9emmnQqjSrOeylaCYvJGD8w6ZHbFYEErK+5G2bW3Z9D6102jxxxWl0GuEzI7dG46YrmWXbkHkDsOhry8z9mqdOcEk2unke9lFSpOpWp1JOSTVr+a1N/XojeT2YVjtdCR7cZzWT5k8fh6RWYgtMVHsO9X57gpo8M27D8Kp7jnn+VVvEnlqkEKkbSDIce9dmKnSjTqV1L3nH/wBKSX4Wf3nDgfa81PDSj7qk/wDyRt/jdfcQXpnt4bD95EozlREMenOe+an1WJrrxAsKsP8AVgk+gqvq6usem7sKFAU89DxVmdJj4iBiYI3lZBYfKfaj2XvTpTTa5qenlyu/+RvGs1GFWLSly1dfPmVv8ypd2NoTKyXjeZEp+Qrjp6UunaRG1mbu7mEKHlcjtW4sTyWsrahBHFtU4IYMDxUSx/bfDqQ2xDSKFUruxgirrZbg41vaRim+VtR1V2n1Td/8znpZvinRUHNpcyTlo7Jro0rf5GVqGlm38uRZlaGU4D46fWmvoZMyeZeIFK4GRgk+gFaWuri3sbPcDLvX5QfSotYheTULBlTIVzk56f5xWksvwcvaSVPms4aXenNo18tx0s0xkvZp1OW6nrZaqOz+exgajZvYXYhZ94IypHem6aG+2xN5f8Y4I4NbmrebFq8Fx5YKhCBnv60yW9N3dWw8pV8th93rXh4vA4bDYucYSaakrRt006ns4fMsRiMJCUoJqUXeV+uvQv6hZx3DwNGiqiSFZeOwGf8AP1qjruPJg8pFUMpK4UAn0FGo38sb3sUatiVsg+gPWptVtywsIyxQFQCSOh4r1cRXp1qdWNNau3N681vyV/meHhaVShUoyqP3dbenLe/3u3yMxtNuGyqvF5wG7yt3zYo0+1muYHkQrtjHzgtzWjaqsOrEJHIxEfMzknNZ2jvNDeyTghYVB80kcEen1rzauAo05w912k5J6vS1tdUtuvQ9WlmFerSqe8rpRa03vfTRve2nW5XuLWSGAS8LEx4OecfSopEyvPI9q1dct2dYrmM5t5FGzA+77VnAADa2TXmZjRjSqumun4+a8metl2JlWoqo9/y8n5rqV9if3qKsbVory/ZxPR9oaDraoq+Vp6IQBy/zfzqDzMtgjAJ4Hau2i0Sw8tQ8LMQOTvNOi0PS5CVaFwf980VMypOXU8COZUYrZ/18zhYthd9p5xzxUx92FduPDOk5yIpBn/bNMm8K6cw+USj/AIHUfX6aXUv+18O31OBlnbd8nB9aj3NkNvruJfCem5588H/fpE8J6ax2l5wf96s1mEG9bm6zbCpdfuOLaTcpFRBTjJrT1LTPs+oT28bErG5Az1wKqtC8Z27ctXU+Z2Z6EKsHFOL3Ik4bBzTmyG9aeVYcMvPbNDowHP61DK5rsb3x0p6tzwaY33hjjnmpUhdo/MGAtCT6Etpbjg8T8P8AnTDH/cIb2prxsBkYyelRHOO4NEpfzIIrsx8kMn8QYAVZhsXa2EikZYYwe1Ug0mfvMR0609Z5V43tj0Jqozgug5xm1oy/aRtFuEuBjoc9atiZQuMAj1rHjkkeT5m/Op2Z+D68dK6KdTTQ5qlJt6luQxnJ5z2FHlK2BkZ6nmqe91Y9DilS45A754rVTT3J9m7aDLm3mRt65PsKRclccg+lXEmBGdwPYCpTHE6HGQe5p8q6ClVfLaSMaWRYw8kjBUUEsTxgd6+dPiL4mbUvEU8zoxTlYlBBCxjp+fWvY/i9NcWthb6dbMVF0WaQjrtX/E189+JdNuo5PM2ltpPbkj196+myLBckXWlu9j834xzX2tRYSGy1fr0+42vBUC6pqH2hklEMBH8PDH0/xr1BYlC5VgQR6dK4/wADWb2fhq0PIMmZSD2Lf/WArsLbBhXOCe4Heu6vUc5vyPzarPmkyIxkE9qTy8uOAeMnmrPksSPXNSLBnGMYz1/rWFjGxVGAAiqBz+dIYySeAM1b8jaASQM8AUSgID90e2f0qh2KqQszAc89sVdSBsdCPxqSzKbt36H+dSyy7eoOw889TSdriscx45V00QxcYkkC5J/E/wAq43TfDOoarctHZWstxtxvKrwD6Z6Cuk8fagDPbx7iyrukKqPvHoBXafBvC+HZrpoyjTzngjsBj/GtquJ+qYb2iWp9Jw/lix9dUW7LVuxx9t8LNWkuojfPBDGgznduOT249K9O8NaDaaJYR2lquf4nkb7zn1P+Fa8zrkMVBA6+lLEyFd36mvm8RmVbFRtJ6H6zleQYTLpOdNXl3epSGl2MV0bhLKATsPvCMbvzq7bnClTwPQd6tJEpHygFvT0qKSNlfjkmuKU5X1Z7MIU43UUkRMxyNox9KBuzz25GacVbeOOaDjYcdf51lfU3vpoNVm3HLcfrT2kOwjOOgAFNUZJ5570jBducd6OZlaMQbixGeakdflA7cYpqnAwBz1zUu7IGAflqlawSvcjfg9akhZifl+X3oVN7n6ZwKkjA9AMfpTSuZyeg4SYTHTnk1G8nJJ6dh3NLJtwD2zxmoJ5MPwuMiokhRgmK788nA/nTC53Ht+NEajG7O4+uKkG0DDDp6Uc2li9EMP8Ad7etV7p2wAucYwasv97tn0qGWPIDcHjrSd2i42urlIdTyatQsxADSMwHQEnimGFS3GQPepY1Cge3esqcZI2qOMkOaRwdpZiPc9KVXZcsrsvuDihQM8g+9OlZfK4U1rq9bnO0trFW4m3Nned3rnmmq0jEMZJCRyDuPFRtH+9+UDBqULyOOa45zlzWudXJBJWRZikkb/WSMx7bmzxUkcbffDYC8ls9KavHYfhUqbiBtA+melbJ9Wckkui0IHLByzuTu55PNTGeSSPEtwzbeQSc4FUrqQCTy+/X61Gu0qwOeeKhVmm1c0WHjKKdixPdT+YrLcSHj5Tu7U1JZWiMTSsVJ3bSeM+tQA+v/wCqnD7oJxwan6xUk23J/eVHDUopJRX3Fr7bcNELd5WEY4wTxTDjg96gYZH3jQNyg4bNN1nL4ncqNCEfhViUzRgkeZRUHlt/dH5UUrleziew/eiQMMDHSgYDcdaccBAKbuAPp+NeDPc/Ph6NjinllAHNV93NRNJu4qXO0bj9ncsSSxjr8xpglUN8oGKgJorndeTZapo4bWrpv7Wu9oA/eNVN7hmYcjPtTtX/AOQpdH/pq386pg4/Poa+kp1Jcq9D7OjTj7OPoi01yWfMgDMOntTXm844xz6VWkPzZNCHHIrW7ZsqaWxMV3Ec4PuacJHA2g/hUDNznvSqx79+lS7g4kshbaq7s88jFQNknHT2qQ8etQtknriocioIeuccdabg/pThxgcZpG6jmpGAJq5aqzLn0NV1Xk4OSRUgeRYQvIA64rppaLUzqarQmmXGR0qsvGdvWnGVtpyCaWM+30+lappmaTS1BFJ3Hp6Cl8yVedx+lP5z938ar311DZ2Ut5cMscMalnY9gKI3bsjGo4pOUtkeZ/FfWG/t6C0aRVWO3yfck5wT6cCua095NWmEDQxyKVALHPHv/n+tZPjK61TVr6bVEjVkMpYKT823+Hn2GK6LwNBLDaPcPGY3kb5c9l9fzr7/AA8XhsNGL3sfhWdYyNfFVK0dm9PTodI+ixCIGBtoVQqj149KS0g8k+WzcDkselaWnyqxCtwSOuKr+JmtrHTpLjIDfdQZ++1c8Y8z0PA5eZ6FWS+hMnlLJhj1+n+JpTOdw2EY7f41yWiyXDaolpOwaXmQ4GePp0/ya6lSPu7eBkU6tPkdgnHldiQznHcYHHsP8TUc8hbbhRg8YzTNymX5iM+lPjA8wL1BrO5Fy1bcIoHPc+9NnZ2TezDJ4Ap7ybECjlm9u1RSyKqM7Y2opIpJCR5j4quWm12dozkRsE3Z447fnmuh+F/iGbSdQ+xXUxawuW6s3+rbP3/YZ61zDMftbXGdvzlj3ySc459e9d7rvgS6i8CaZ48s1Eem3ZWN40U48zcwDLycKNuMHHPrXo1aEKtL2U1oz38uxVTB1Y1qb1j+J6qqiRPL3fIOT9aeV2sOAMdB6f8A164r4beI1uI00W+kKzxL+5Zjy49D6kf56V3ZVpPl4A69eor4rFYWeHqOEj9pyzMaeNoxq03o/wAH2FilaMfLg0jzZ+XALU7y2zzx2AzTfK+Xd0PrXJZnorlvcFb+EYyDyetMPzNz9KdjsoOO3qTTvKZT64xnmmoFJpEI3DGMZbsKVUyDu/lUioyv2PPUdqTadxAByO/pTSRVyPaFbAz171Ip+Urxgd/Wky2SGHf86mVBtwygDtQloJy7ixD5cKcc5Jp21AvzE7R2oKkfLwAOlNKtxhT+NNWM9yC4bLDt6D0qI8kmpZgdwbHJ7+tRnOc8VDN42sCbx6D6mguM4Jz9OlNPcHvSKuGC/wARqLXHZDwyt25pJM9FzjHemTRyKNy9uoohkLZGO35U720HbS6BV3MAemKlPAAwMAdaRcbs9cClZ8NgKAPWob1E5EYI3cg464peWOT0NPZty/dOP50gGF7U+Zi5jlvGnivS/CccU2peYwmYqiRAFsDq2D296d4c8X+Htf8AL/s7UYnkb/lk52yZ9Nprz7492jSeIrJmBkR7bAXpghjnJ/pXmtjoWuXE08+i6fdXBtY/Oma3Qs0KjPzHHQe9fQ4bI6OJw8anM1J/d9x8FmHGGJwWPnR5E4LS3X1v/wAA+ro5F3cnrU0cg2HmvA/AnxYurIx6f4kV7qAfKtyv+sT/AHh/F/P617No+p2epWiXmm3UVzA/RkbI+ntXiYzA18HK1Rad+h9blmbYPNIc1CWvVPdf13LdxEHO4dQKiVctwKuqy7QwUHI60pWOOFmLYA5ye1ec6bkz1VU5VqUiNpwetH8OB3PNY+r+K/DmnPtvNYtI2zjAfdz+FWNH1jSdVjMmmajb3Y7+VICR+HUUVMPWguZxaXoyaeMw9SXJGab7XVy/S7qO1NPSue51D/Mb+8fzopnFFP2kg5V2PXg2YlIOcimHceTVuTT9pDKyOB26fpSGFuflx+tedUps/OlUj0KuOMc9Ki27TjcDVkowP4UhiH92uaUG0aqViBduRu6UdWIXkVI0S/hTo1C4xzWSg1uPmR5vqyOdTuPl6yt/OqwjZTuKkqOtXtRf/iY3Jxn963f3qFX2g5Gc+tfVU6a5Yn2NOTUF6FJ2Bc4+WnIPVqmWOMv8y5B9Kke1VQrJyp7Vfs2jZ1I7FdVZiBkCpZJUHyjp3xUj2wZBsJUn17Cq5hYZxzjpTfMlsSpRl1AnI470z+IVIInC5IwKEj3AszBRXI4u+xV0gC72Cj7xppUqSPTqantlG4sSSe3FOkkkU5EYGK1dNctyOd3siAEqQdhOR1p6urLjr3NKLrqkigg+gpFaFiSuK0j01B36oZ/FnPpUwHy9800r+8wBx1zUobC//WqyJMZuwTnIrxv43+MJ4L0aHb8wRkeaEbmRsZwfYcfjXpuv+ILDRZW+3zLGgh3r3ZznGAO9eFeI5Y/EGpS3EcJkluJvMwoywA7fh/SvocjwbdX2s1otj4Ti/NYww/1elL3m9V5L/MraHI97PbxQ73aVsYY4A9a9HEexVVWJCgfpXN+E9D+xyfarhSrhSI48/dB6k+9aTXDTSPHCWBDhQvTJ7+9fQV5KcrLZH5PVnzOy2NiJmALndx1JrK8Vx312bRYIXmCgsCnRT/j/APXqxcPKjruLPEqFmAHGc9PetODiASMOAowB61jTfJ7xjGXK7nJ+FNNvBqE+oXMbRqm5QGGCzdM/QDNbrTbhiPkg88VbO5+km0knPPH+RVVIis7MGGPQ96mrN1HcmpNydynJuDlgMfSpbaaQKTuyB1p1xHtGV5B6iovljAU8E+9c7uZk7TyttO5ff2rJ8UapJp+g3lw2WGzYAPVjjr+NaCoz7eMVzfxRdovD8Fose9ribjtjAzW9GN5pMukrySOVhuhcxoy5AI4weWNfcPwu8PHxF+y/Y6EChe+06VYy3IDl2K/rivgLTJ0ULCdwYE7ua/QH4IfELwHp/wAM/D2lTeLNIguraxjSaGW4Csj4yQfzr1KjtY9Q+RNSh1HRdalhuoprXUdPnIdX6q6nnP5fiK9h8H+Joda0yO4RRHcL/r4j1U/4HtXq/wAevh/ofjzw3c65oMVrc6/DEHgktZlP2lQeUbBwxxnB9eK+PLDVL7QvECTQrNDcxMUmhkGMqD8ysO1cWYYSOMp3g/eX9WPeyLN5ZdW974Jb/wCZ9EwXeQ3mLnv9KsrNHINzDjt71z+j31pqVhDfWzq8Uq7lx29j7irgc9dxJ7cdq+LnzRdpI/YaSjVipRejNVZLfcduQfU9qkUr91Vzkd6zIRnJ7fTrVuPco25xkGlGY5wt1LhVd3yr7n/GnmFTEVVcc8nufaqZZudxGTjpT0bCEknPQ561TmtzJxfcVYVVsle/4fSnLFI5LMCeeBUDufMDHgA8gVItyOTwB2yaSkmU1JAY2JDKM+1MdmDEFTnHWnGf958q5JHAoebapO1Rz1681Lceg9exXGd+3BLZphTbz27kVIzopwATjqaUTKwIxz61Fka3fYiJ5wgPXjjml8sAfKcsPQUowSOqqe+etOj27hgEDP51OwmyMjI6nHcDvUTRquW2jp2qzOkbEYOG757VR1i7Gn2T3JTKLzIWPAX+8fXnHFXFe0lZEyrRpQc3siZI23cKST0H9aiuY7iFufz61meDfEEOrQ3Nr9pgluoWO5kOdyE5DD+VdMijyPLaNtxOTn09aVfDShJxkZ4bHwrwVWnqmULYlkyVyT2ofJYFQeKutEqjaB78+nvVZ1zgLuPP93isuVpG/Om7nnPxi0We7tbbU4RmKBWjnI6hWI59h2z71W/ZZuo9H+L9kGiZrPULWa1kiK7g+RuHHflR19a9Ku7WO8s5rO6jDRSoVcE9Qa8VuVu/CXi2JpndZbSVZIWUY8xQcr/Icc96+pyXF89J0XutvQ/MeMMulSxCxkNpb+T/AOCj3D9pz9nq3123m8VeB7NYtTVWkuLOJAouSWBLdeGAzwOtfI3hfxFrHhbUDcafOY2DESwSD5Xx2Yev61+mvgrXLfxH4X0/XLUnZdwiTBIOD3BxxwRXyh+0l8KfDGieNZNftb4RQ6jIbibTUj/jyN2x+ig5Jweh9a9qDjVg4VFdHyVHEzo1I1Kb5ZLqjK0j4reHLzRFurppLa7UYa2VS5Jx2OMYryzxx4v17xBclvMkgtlJ22qH5QPf1Nc3q9r/AGTflrUuYix2h+SFzwCR3xWtpunalqFuJLGwurqNsjMcTMCR1GfascNlWGw03OK+/oermPEuNxtJU6krLrbS/r/Vjn31GaRTHIx547UzTr670y8jvLC4kt505V42wQa9R0D4L319Zi41XUE01nbcIBHvkUe/IA/WqurfBXxBCznS7+zvlHQMTE5/Pj9a6XiKDfI5I+dhjacJ3jOzRa8H/F65+1x23iKOPySQDcRJgr7kf1H5V7Da3MF5ax3VrMk0MihkdDlWFfKniHQ9V8P35sdWspbW42hgrjqPUHuK7n4IeLv7M1MaHqEx+x3bfuSx4ik/wNfOZxkVKVN1sOrNbpbP0P0rhji6q6scPjJc0ZbS6p+fke87f9milw390UV8SfqB7Gkj7Bls49aljmI68iq4OFFOJ4rz5N9D85cUyyzwufmG38KY8cJGVkAPvUfWnKaTl3I5bbMili2/T2qMqegq0SDwQCKRl56ColFNlqbPK9Rz/aFxz/y1bt71Dzs+9nmruo/NezfKM+Y38zVdV+9xkduK+njGyR9xTl7iET1J/Spw7HC9hUa8fwZ571Icb/lA465q7Ck7gJCGbnGajzyec+vFOLDNNL7R9elNIaRPKd0eD0qs6K3GKkVmZc9qTjg9awlqyVeI6OPauAfpTmUkdc01WGfepEwcnPFNIlt7lSeBWB2seKrbWVvlOcdqv7QWx/DUc6IpaUOsYAJbd0FDhfY1jV5dGyA3EdvbPPcSLFGgLO7HAUCvOfFHxQWNZYNDtkm2nHny9D9F6/nXOfFTxy1/ctp1nuXT422lh/y2Ydz/ALI7VxKKJY/MZgrHofevqssySLiqmIWvb/M/NuIOLantHRwTslvL/Ly8zT0+48QeLPEMj6ncFkUbjIw4UDsAK77TdNtNPB+zIAzcF3GSRWP4G0+4s9LaS7YGSZtwwMHYBwP610gbfhe4r1a00vchokfmuKxM6tRuTuO2Ax5f5D2Aqu1ug8nniMkjPUkjk1aQMy5OAfc1GfvEntXOrnJdgNrBg54xjn3qdWxF1AUdMCqxGSAB1HHNWnXEChR0PQc8etNDRXeZYoy7YCqpJO3OBWPbanJc3aBcmNiw4xxjvn+lWPE8kkOlN5X3nIQnG4qDWN4dsZItZnjYsywxoBn1IyR+p5rWEFyOTNIpcrZ0TqzQt35qiVYksfvVpHjHy49qQQpMd2DnHGKwlExtoQ2q5YN1NcL8Yr7yrzTrZOqxvIR9TgfyNeoWNmCy9QO9eNfFDN94rvJFDlYdsMeBkEL1/XNb4SDdS/Y1wqvUucvaFZdQ3rlAecf0rtYvB3iO4G1dHuSpXOWAAI9ua5rQNLkfVreJpFAlkVAT0GTjmvqO38uKOOMYJQBQT9MUszzCeE5VBXbPuOHsihmnO6jaUbbWPB9I8O+OFkik0i1uoUU4bzJDDj9Qfyrc1PQPEX2iOTUrVrt5Adsine5YAfKzd+/WvYTjJGCCaliU+mK8OWeVvaXcEfXw4MwqouPtJX+VvuOA+FVnqtus0jW7Q2E0hxG2QQwH3hn+E9Pwr0JV59KljX5QQoHsKkXkc/ka87FYh16jqNWPoMswX1DDqipXsNj4OB19KtRMMAZx6Gq7DB70sb8bih2jv61zpN6o7pK6LAb5wVyfT1okLbssTn3qNpOBjr2xTVdm4Yj6Z60mSk9x+S3QYx0qMryGX/8AVVlELrxjPfnpURiOCdwC1XL2GpIYXZc4wSe9I0iY2MOnP401gVJO7nHQGoRnJOCak1UUxzt6fjSFvcA9qaD8w608gcY6mpZdkSDbjnJxUyOdnUD6Cqm7B685qeLOwFic9hSZlOOg8Zz25z+FUvECxto12sy/uvJbd82OMetXC2OR17Go7gmSLYWJ3DGcdKqm7STMKsHODj3R4VpF1Po+oh7WRY5oXPlkDBPPIYdwRXsfgzxRY+IbDzbeTZOmBcQk5ZW/HqD2Nee+AfD2j618S9O0TWIJRBexzQblZkKTANsYc5JyBwcA5rN+MPgzx98JfEcGtRuTBIpQX9shMLjIwsikYU+x/Cvs8Xg6eMguXSXQ/KcqzarlOIlTnrDqu3mj3QyKDjcOmTUTsvQHJPavLvAHxU07Wo4rXVQtnfZCsQf3bH19qPiv4uubc/2LpbujMoa4mT+EHoufpivnFlmIlXVJq3+R95Uz/BQwjxUZcyXTrfsdNrfjnw/pNy1rJd/aLpc5igXeR9T0Fef+OPGWm65BGi6S6XMTZhneUbkPccDnjrzxXBgeYCkSu3OZZM8ufQV0Xgjwlq3iLUVjsox5eP3k7j91Cueg/vH2r6XDZRQwzU7ttdT88zTivFYyEoSSjB9LX/Fmt4d+I/jXR9FGgaLqt5bxzNiOOFSWGTkhAeATnr2FM1vw341ku459U0/U7u4uujvmU46YJ5x1717F4M8C6V4cuPtZd72/IwZ5FGV/3B/DXU3VyqriNRn69PrXVPERg7pHxNXMLO0Fc8W8PfCKGeBJ/E0joW+Y2kZ+cj/abt9BXpkFta2FjDp1jbpbWsK7Yo4xgLUzSHeWAUcdaYWY9Dz6mvMrYidbd6HFUrzq/EynMhXG5SxpYlwc559qtj/VlRj0IPOKgCFemMHt6VyOJi/I8k/aagim0PSJ2RPtKXDornrsK5Iz9QK8FjdopVkRirowZSOxFeqftGa4b/xJbaPb5MNgh3kd5Wxn8gAPzryk19Dg4tUUpH0GCThRifTOi+MvtGj2U80WZZLeN3OOrFQTRXOeHdJ3eH9ObYvNrEe/9wUV8RUweF537p+2UcZj3Ti79EfWBwMDrQajY4BLEDntzSqDjO6vj5pnmpE69OvGKC22mrzxS8j86iWxm0G7mlzzTTg0w+1R1Ha559er/pEjLg5kb+dQN0xnnrUl8WMj7GXO9v51DDv5WTBJ719UntY+zpr3UyWNd2QADnrUQU7iwbg8VNC+35ehxiiRduMYxTYJtMhZcA9yPSmkbuTjI6UpO5mHWmuvHDdeoNO5qhynqpIx6ilVuODUa5ydwxTFIXPeoWoctyfnGc8VIq/J1H9ajBDKCOcDpSu3y5xii1jNoblsZPFecfF7xT9mtzodlOBLIM3LL1Cnov4/yrrPGevQ+H9ElvJBvl+5Cn95z0/CvnfWL+We4e4uCzu7FpHPJ3dSa93JMB7aftpLRbeb/wCAfGcXZz9WpfVaT96W/kv+D+RA+5pGDYHGc461seEtJbUpjJcRjyIzlscbj2X/ABrK0Hy9WvUsrfJ4+Z8H5R3NemWFrDZWsdtCmFQYA9fevqa1XkjZbn5NXq8qsty2MDCjGcU9cY9DnpUW75gP6USuEUszAAd687c4SypwjNznpUQG7qxwOtVLcTbomkBHylmyO5PAzVsFQDuUew9aclYb0JIl3HHAGPyqxMrbdnzAbeeO3/16rwMRyVyW5P8AjWjcYUZwOQOSO9JDM4K235Rhe4PJqC4Xy1LAg+tWZNy/KevX6D1+tRbRu5XnuKEhEFozSRszcVfgjXH4dKW1t0blunoKv21v8+SMLjjnmk2K+hV1u9/sfQ5rz5RJt2xD/bPT8uv4V4tdEtIWf5iSSSTzk9zXYfEHWpL/AFF7SBgLa2OxSOhbu3v6CubihaWVEWMyOcBVAySTXpYWlyQu+p3UKfLG/cZp/h7Wb7TbrVbHTrya0siv2maOMlYQem4j1r034b+JxdxppWoSH7QgAhlY/fH936/zr6r+AfgCHwf8OLTTriBftl4n2i/DrnLsPuH2AwPzrwX9pn4OzeFtQuPF3hO0EelzSCS4hj/5d5STlgAOEP6E1OJw0MXBwl8me7lOaVcurqpT+a7o0I2yMc4zxUsa9+cehNcN8MfF39v2rWWoK0GoW3DK3/LVezD+tdv9oVTg8D1zXxGKoyw83CotUfsuAxlPHUlUo6p/1b1JGlSI7QCx71XdmkctuIIHQ02SeMS7kXINRiRj0wK4JVPM9anBJaIt208aSKHLcVfMkci7k59AKw2BDlutSJJIrgKx2n+GtaVRR06EVaCk7pmpKy7s9qi8zEgI/CoskkevenhRj0P1py7mNktC1HMOufk7mlabdhV4/pVR2ZY+MYHc0lu2QOoHpRFsn2aZPIOCTwPSq/4ZNW5k+XcFIz6VXYbcd+OtJppmlN6CAfN6/wBacAN+OvpQre2TRnq2cUIpi559u3FPjfjHNQhtxzwalVvlDZoE0SMNwPX8ajSPJByeKe+7ByOoyCRRHnd1J+tFlYzWiPNviADoXiCx1i1Hl3EFylxHNjlSCDjJ5bkHjtmvsZrXR/HPg22W7gF1pmo28crruAyDg4P8iK+RvjNYTXFjaX8MLP5DFZSp4VTjBx9e9e5fsveLrM/CjydSnSAaLvjlLsfuZLqcdOhxxzxX1uXvnw0JXu0fjvE9N0cxmkrbNHivxo/Zq8QJrkt94Es7SSIsim3ilEflAJyeTgA8deTz1rx3U7TVNPvbnS9ckxfWz+RNvfJyoAxkdcYr3X40fGzxH4hv5rPw1I+k6WjYQwsVnuFIxudh2Ofu9RVfwD8PrGCyt9S162W81KUeZsl+ZY8nPIPVue9exKp7NXkfL18TGnDU4P4dfD+/8RPFJcCa00pTueQ/KZR6KK+gND0mw0jTorGxtlgtohhUXt7n1NXII4reEfdQAY9MCsy/1Te2y2Py93rhq4i+rPDr4iVZ+RbubmLnGMjrxWXNMWYjd+lU3mkcnmoxJIp+cd+K8+pUczBWsWiCzDgH2oxsbPr1qBLhiewqUfMOOv8AKpSVgVhWDK24c5NZfjLxBY+G9Al1S8YAgiOJOm+Q9B/n0rVj+QHewVQMsT0A7mvl34zeM5vFXiQpAXj0yzylqh/j9ZPqe3tXZhsP7SWpvhKDq1PIzPEMhuNWN8z7/MZndj13E9ayxpkt5fQw26/PPIqDngknFFpcSzRoJF3Y4JI6ivQPg9oP9reIxe3EI+z2AD9Or/wj+telia0cPRlUfRH1mW4OWLxUKEer/Dr+B7FYWsdpYwWoQYhiWMfgMf0orR8tfSivzFwu7tn9AR5IpJRPXGVSoDDvml78dKjklwu7aOvFPRtwB5FeC3q0fD2dh6Ehu3Shjjk+tNxS7lxzihu6syWgLZ7YpMcGnlcjimOMA/Sp5XcEzzlzmR84++eaifiT2zSk/vGJP8RptwchV4GOpr6lbH2kVsiRpFySOtIHZvlI5qFAu0LuzjrxTzwRznPpQ3dlcqJPLwm8EZzwKasZZgDxjtmnc88nFB69aTkuhF2EicH1+lMEXI44qRsscZ4FMUOAT1+tCaBN2CRth+bGOwFNLfeZ22rjv2FMKu84kfoOlcf8W/EUemaSNOWZYZrsHc2fux9/z6fnW+GoPEVVTj1OTMcZDA4aVefRfj0R558SPETa5rUnkSN9jtvkgUH7xzyxH+eK5C8j+0Ls8sFnG0he5qpqupR2+p+Sq7hgBiDjANdV4LsknnN0V3xwn5eP4/8AAV+gUacMNSUY7I/C8fjKmJqyr1N2aPhPRrfQbH5sCeY5kJOfwFblvMkis8bHHQ9iKy9U857otGFaK2TzHz/exkD+VXNFhaLTYwd5Z13MW65Irjqa+89zxp6+89y+m5jwOT61IY8Eq/UHkEdKYnCk9cDk56VIsq4HygDnisTJAyKfn9sUR8yZBGQKV3XyyOg781EJFE4XHXvjikyupYy28L3J/GtGV923aeQMbv6AVnEbmJVuB1LGr1sN9qXHHHeqiNFR+ZSCxPPpQufMCnAFOdWzg5H94n+VNhJaYjlh6/1oBsvWiDazFSfQkVl+MdbTSNMaOBgbycFUHdV7uf6VPqmq2ekWHnXUnzNny4weXI7CvLdZ1KXUNRkurhiHc/gqjoB6CtcPQ9pLmexrRpc7u9ipJuEn3vmznB/ma9b/AGbtJ0S78Yxax4n1axtrDTW81IppVUzS4JXg87RjP5CvNvDui3HiDUFsbVFQ53OxHEaju3rXTz/D3xEsmxFtZk/hKybeO2eK7KuKo03yTkkz3sPluKxFP2lKm5R8j7803W9KvExZ6jZ3J7COdWJ6eh9xVm8SC7tnguIUkhkQq6Mu4MCOQR3r88bvwn4r03E8NpNuXo9vJlh7jBzWt4Z+JPxM8MyhINc1RY0/5Y3SmVMfR6mFWMvgkmZVcHXov95Br1TOe+J2lXnhb4m61HpM32U2d7Ikaf3V3ZXA+h/KvRvBfiKHxLoyXCDy54z5dxEeqv8A4HqK5P4leML3x1JbXmtWGmjUI0KvdW0ZRp17BxnHHb8q4rwxrE3hXxUl2vmCwuSEuFxkY9fqOtcObYBYyjzRXvrbz8j3+Gc6eW4lRm/3ct/Lz/zPfgOehpyD5cZyOxFR2ssdxbpPE6yRuu5WU8EHoamXoB0x0xXwD00e5+1RndJp6DtoxSWqss2BjGaUE5zT7eNS55rSmgcrJ3JiOmKAWCkttIzTyDnpz60mwferoOXmQ4nI5wT65qOMdcnvT9jA/LyO4zTUB3HgilsUmi6W3wjBziq0i+mOKWJyp/iwew70OpySfSm9dSEuVla9llhs5pYIjM6IzIg/iIHAryzwf421R/EIi1a9RrWeTa6uAohPbB7DPHNesbWOQv6V4X438P3Fj4rvYY43Fu7+Yh7bW5/nmvbyilTrc9Ka1a3PkuLMTicH7HE0ZOyeq7+v4o9vWRMhgcjqMVOp3Dk9fWvFvCfiTUPDyGK4ka6tFPMbv93/AHT2+nSvRvDXjDQdbRRYXsfmn/llIdrA/Q9fwrnxeV1aDvuu56GV8S4PHxST5Z9n+nc6lc9M/Sp1iGB096zxc4P3dxqw0zbeOBXnO0Vqe1JuS0K/iaOH+wr7zZERDCyku20fia8ZGoNp1vLareOLVmVzGrkK7DIBOOhAJ/Ot74zeIikltottOM8yXIB5/wBkH9Tj6Vg/DHw+3iHxKstwu+ztcSSA9Gb+FT+PP0FfV5PR9lhnUls9T8l4zzCE8XyL7Ctfz3O8+GvhfzmGvatCSOGtYm78ffYflivULYBFaeZgvc57VWtljRMZ/dJ7dTVK9vGu/kjGIB0/2q1qVW/ekfmVatKtK7H6rfSXR8qNtsP6t71VBxgKuBTWIHQkikQ5bnjFcUm5O7IQu04JAwDTZDlgCoGfepiedrZwRxxTUj3N268UnG+xEnZEUafMeorQtY+fmHemRxqrAAZYjpWgPs9hYy6jfTJBbRLud34AFdEIdyIpt6HK/F/WbPw/8PNSuZ5FFxcQtb20eeXdxj9BzXyTHbTXUymdyWwBgnkgV6j8UPFH/CW62bmXdHYW+UtosZPPcj1P8ql+HngE60v2y/3wacDz8u1pvZfQD1r0XUp4Sk51HY+syfLK+IkqNGN5P8DhNG0u81K9t9PsojLI5G1ccY9fYCvonwhoUHh/RINOhKu4+aaTGPMbufp2p+h+GtG0WWSXTbFYZHXBcsWbA7cnpWs20sB3z2r5LNc1+uNQhpH8z9h4b4bWV3q1bOo+2yXl6i5H98/lRTtw/vN+VFeRZH1ep6g8e4Dnr605VC4xk4qIybUUbtwzjNSBgehr5htXZ8S07EinPFBXjpSKfQjNODcYyOtXa6IGoxVs5NPc7kPOeKiKtu+9kGiQlUfB5waVObTswtdnnlzFtOVyTmqUrH5lbKjOeTWpHud93HBPWql/CJXYt8hxyF6Zr6q3u6H2VKetmRW6IsZIZcd8mpEw7Ejt0qqbQ7sCTaTxzTvLMbgJIDis5Sa6GzSb3Lu3PVaWRcjdzgUxZSq4Y5zQHGCPyoujCzBTlQtTTqos16Ek9hUKttORSlm3DnI9KpOyBrVFO4ukt4mmmIjiiUs7noABzXzp4/1aXXtUuL+VW8qViIVP8CDpj/PevVPjB4ihttJfR7WZWuLghZgpyUT0PoT/AI14tf3CyYWQiLPCtjke1fU5Bg+SLrS3e3ofm3GuaKrVjhKb0jq/X/gHLL+8lChWecsAvpXtHhqBbWwS3A5A5Pqe5P41wPhTQWn1mK8WMtDFlyvv/D/j+FemadGyMd64X617OKnqon5xiql2oj5baKS2lhkyFmB3bevTFOG1SoHRRt/Cpnyx6AZ9uKY0fHzbePTvXFdnKA5B2gkd6OxPSnwAqNoH50rDimIjXhsHvninxBVfcVyemM01hjnv2pLfcHJYjjpU3GWVP97B9h/npV2ykyN3RcevJqkrcl5OfXP8qmhkwRg8noo6CqRSJjCGcq3A7cZx7VV1S7ttHs2u5zjj5EH3nPoK1LWNpVZ1ztXp6s1cD4zvGudSYBlMUB8pFHQt0Jz6/wCH1rSlD2krdDSnDnlY5bWdQuNS1KS7uHJfOERj9wen4VDZW0lxOltbo0s0jDbjkkn2pLmMwhxhcE8DHJ/z+vWur+FNxD/wlMSs0EburBWdclz/AHV9D713Vp+xouUVsj2svwsa+IhRbsm7Hp3gPw3D4f0tYsK1zIN0zjqT6fQV1KwqBkelQwKocANjHWrPLA/NxXwlWrOrUc5PVn7ThsNTw9KNKkrRRBJ7H5f51GUQ/KVBz681NJ8oHI9ximgqB/WsOZpnXy6Gfe6FpF0v+labayZ7+UP5ivOPEPw71IXL/wBkvDPbu3SQ7WiHv616ueeCQPSmSYCsF9ua7cPj62Hd4s8jHZJg8ckqkbPutGc/4c0k6Lo1tpxmM/lKQXIxkk5/LmtLC9KV8b+vGOKDtA9815NaTnNyluz6XD0Y0qMacNkrDWX070+JlWQFulMB3H+VPXO4LtqI6GstrF1cFcDGKFOMjbmnRLtTnPP8qUc5xjGa6zgGSyHlQ2PQCud1LxdoNjqp0+41BEuEGHUg4B9zXRMq7/p3NfP/AMSLJrDxrqKgkLK4mDE5OGGf8a7stwkMVUcJu2h4mf5pVyzDxq0op62dz3m2uU8tJlIkDgEFTkEVp2xilwzBeBz6V4X8NfGl1prQ6XqamSxY7Y3x80OT3/2favZBNGbZTC4dGGQwOQR7VWJwU8JO0lp0NcszehmlLmpu0uq7f8AvSX1vESsKEnOOnFea/GWOdrCHVreEsYz5cxXsp6H8+PxrtSNwzzTZ7OG8tZbO5j8yCVSjr0yDWNDGyoVVPsdOZ5XDG4SdF7vZ+fQ86+GXgy1+Jfhq90y1uEtNfsp0MbOfllhfOSw9m4z7ivO9Y0K78P61caPqFsLe7t2G4K/A4yGBH1rutPe/+FfjuLVLFZJoixICnHmQHllPoRgY9xX1GPBfw8+K+lwa3fWUN75kY+zXsTtHOymNch2B+dlPr0Ir7Shi4ySktYs/FcVhamFqOnUVpI+SfB3xJvtJaPT9cWS+tekcqtmRPb/a/nXVeM/iNY2ejQtotwtzd3iExEf8sRnG5h69eK6n4o/s13eio9/4VvE1CyUbzbXUixyoRycMcKQPwNfPesWrW99Ja7beWRDtZ4X3rn2I4rGrlOFq1VU/Doz1sPxTj6GGdBSv0Te6/rz2FmuGvZ2lmZ7i6mbLPnLFjX0b8O9Fg8O6BBZOVE7DfO2f4j1H4dK8o+E/hG9n1eDV7+1MdnAd8e8Y8xx93A7gdc17M+7OOnvRjKsVanHZHxGYYhzfLe/cu31x9o/cxgiFeoH8VQdgegpiZzxnHtUgDe/5V5sm2zzUIfvDinAHPsccU4Rtng5z7VLHA7MAvzfypxgIY6A44zn2qeGPKgIO/UVeg015EHzDqMnNP17VtD8J6O+palcKiIMIOrSN/dUdzWsKbuHI5uyIpfsWjWE2raxcxW1tCu53kOAo9/evnD4g/Ee88Z3skNpKYtKici2t+nH99/U+npVX4m+PdU8byNDfbba0XPk2kZJUHszepo+HPwx1K4mj1HXla2sQNywg4eb6+i12TnSwkPaVWfUZHkVfGVVTpRvL8F6s2fht4NXWiuo3yZsUY43cGYjsP9n19a9gEcMSrBEESJAFVVGAB9KitFihtUjhjVIkAVVVcBQO2KZk7iw5PrXxeYZhPFVOZ7dEfu+SZHSyyjyR+Lq+7/y7DpWYMQOlQlmDE8g0rMxOWprHLeteRKd2e+lZEnmP/eNFM8v3op3kTeB61LbSqm7A6djmmxxugB7mrHmgKPm69KVm4xwa8OUVfQ+C55W1IlJx60/cMcqKYeOn60jBs9eKV2kFrj2fjio5nYRMwx90/wAqd3xST8W8n+4f5UJ3aBJXPPop5fMxuXGec9qszsjqo4AJ4x3qg+QWb3qaCTcArN06V9XTlpZn1bitytql1a6VaSXt9cJDAn8bnpXA6r8WNAtXC21pd3ef4gAg/WsH4oa1JrGrS2YkItbZyqIehYcFvzrzm5tWHmHy97BjjPb3r6fBZFSnBTrXu+h+e5vxjXhWlSwtrLS+9/0sepn4w25y39hzBOx88f4U6H4v6a0yBrKZV537v0xjNeUwWl3OyJHbSy8DGxc9a0R4X1UkSLZqr/7bjj9a7pZLgVvH8Twnxjma3qL7ke1W3xH8JzQ+Z/agiwOQ8bAj9K43xt8SZrmeSy0OUx2oADXC8PJkc4z90frXBXfhrV1yfs8Rx2WQZ/Wqdzb6rpkUjSWEjRiPLOpBUD3I9KmhlGEpT5r38nYrF8Y4zF0vZJqN+q0f5jri48198zsXY5yTnJqHbuJCjeevNZl3fNJhrRmZiPuEfcH+JrofAFrLq2qRLcLmKAb5VxwcdAfxr2G1CN+x8zUlZOUjtPCNk8GnK8gxNOfMfLc+2fwrbYiKTBUZzj73SoJbu3s8tJz2Vc4z2ptvMt0ZI5I1+Rhgg9PUGvLk3L3jzG3L3i2drfxE0qquVHQZ496aqiH5RkqecZzWRq2prDdfZt+Npy5wfu4JP+RSjFyeg4xuzZVlJJXDYPJB4qN84bg81T0Q5smZlK7zle/GBWgM47ZpSVmJrUhx0JB6dM1LEnAJyW7DFKV2kEY+lSIx2so4JHOKgSGjk8nIzwAal+YOCFGcACkh/wBYFyQucY7mrKxo8u1BjPvTuMuJM0Ok3TJlnERI5744ryjUFlU7DtZhnC54J/wH616XrEsVpol2wDkbD0PU15/alLuHdMP3kedwBwW/+tXZgtmdOF2Z1Hwb+Fdx8R7/AFG2e6a1htrVma5IyFmb7igdxkHPsK4/4l/D/wAf/DjUQ2saPssQw8q9hy0LZ4A3joeOhwa+z/2WfDKaN8MYb540E+rSG6b1VOiKfwGfxrufid4Wt/Gfw/1fwxNIkQv7Zo0kZd3lv1VsexArrUrtrodilys+M/h/4ym8qC01qQONo23HVh/vev1r03cjIskbKwIyCCOleBeOPA3xA+FmoRDX9Pkm08nal3E3mQMB/tDlevQ4qXwd8Thp8wtbyYy2LtwAvzR+49R7V42YZVGSdSkte3+R9tkfEk6clRxUvd6Pt6+Xme4TkdfyqFwT7VUsL63vLWO6tJknikGVdTkGrakN0OK+UlFp6n6TCaaTixX4AyelLvBHHToc96AoI+bOOw9aaQBnGFqB7jJFGcr6dqrpCzMdvQdauqAAM9P51IAFjzwM+9TKKla5vGs4LQzxGxPAJxU6RqwJYnPtU7FUBYjAHU1VsrqG43+QwYoxU/WnCjpdBLEXfK3ZlxTjrn/GnZwpPX8KWEMRluPc0krKh2j7xq0jN2uIcE9MZryn41WIj1OzvBn97EUPHdT0H516qv3h19s1yPxVsRd+F3uBxJauJF/3Tw38678rqqniYt9dPvPC4jwzxGX1Et1r93/APIottkpbyyFI5JHU/WtnwV4yn0WYrevLPp0hGExloierD0+lel/s46LoPjaz1rwj4htgWliFzYzHmSKRcqzKe/BHB44rhfiR8Ndf8C6tc2+pWEj2BkIivU+aN17c9j04NfZzp068XTmj8lwmMrYOqqtGVmj0zTby1vLSO8s7hZoZBlWXoRWjG6gc7WweBXg/hTXdQ8O3paE+ZYs2ZYnPBHqD2NWvE/xJ1mVmt7ARWSBuZIm3u3/AsY/IV8viMiruryw27n6RhuMsI8N7StdS7L9D0zx7deHV0z/iaXkUFzGxaFQR5gbB5A/+tXF+C/i9q3gS11HTfD6QXmnXRWSKKdWCwTAgl15zzjkdDXnNjpuv+ILySa3t7u+lc/O6qXP0LHtXpXhD4Slwl54ikxj/AJdIm5P+8w/kPzr2cHgqeBp8s53Pgc+4hhjqnPyKK/E5278QePfiNrkrXWqX2oSTsFfJKwxL6YHyqor1TwT4N0/w5YLvxc3mD5kzKOpxkL7frW/p1jZ6baJaWNvFb26jASNcAGpmzkDt+gpVsS5+7FWR8ZiMZOpotEIeo7dh7CmquWJ705vmIxQFyePzrkZyLUApVuVqVOScHgUjNjjqf51JEhyDg/hUpBaxYtowT6A9eKu20XO1VJqGFTkdq8u+N3jO/wBOuF8PaTN5TGIPcvG2H56Jntxye/NdlKm5OyKpUnVnyo2vHvxe0jw5cDTNNP268zsd1P7qNvQnufpXkfiHUNZ8U6ml1cyyX1zJ8sMSr8qD0ArnNH0W68Rah/Z9natJK/5Rj1J7fWvcPAvhW38KWIh8w3V42d9yw557AdhSxmNo5fHvLt/Wx97w5wtUzGXuK0VvJ/p5mT4A+HEGmTDU9YVJr84ZIzysR/qa7uTCphl5p8VxztcjHrSXRDL8q8etfGYvFVMVJ1JvX8j9py3LKOXU1Roxsvz9WEcikCPbioXUxkrx7U3/ADzQxzzXFKTtqeoo2Yg6+tSxoFXcR81Rfl+dIWbPU4qNFqNpslIfP3TRUBkkz95qKnmQuQ9ckEnlggnIpUdVXJY0rk45FMBGecV40viPg1qh6NuGV/Wg7yRwMUi9OOB7UoGDkHrQ1oSL3AqO6yLeX02H+VSc55qK8/49JieRsb+RpQWqHHdHn5Hy47d6qalcfYbCe6AUmONmAJ7gVbJG3sM8iuO+JusRWugT2YuIRPMRGUDjcFPJ47f/AF6+wwtF1asYo+gx+JjhsNOrJ2smeW3u6UJMzIzSMTye+a0NG8Pbis16u2PaSEz8zZ9fQVV8OT2Jvd1+xaOLBXahPzf/AFq6aTxXo1q5AhuH2kAnYBj8zX3s5ziuWCPwCvUm37qLBSGGJVjiSIf3V44qFo2ZtqKSfQc1m6x44iWP9xoq+aTgGaTOMew/xrDvPGWtXEKrCbSF9ucRxdOfeuf2FSW6OP2NSXQ602ksn71gEVc7snoK8z+JusxNKuk6fIGhQbp3U5Dt2Ge4FS3GrateO0d3fTTKByu/Cn8BxUdv4VutXTdGphibo78D8PWtqeHVN88mbUqKptSmzmNBt/On+V8ueFRTyTXr/hfR/wCx9O2suLiX5pueR6D8KzPC/gu00SdbxpDdXS9GYYVfoPWuwZf3W5uOfxqMRXUlyx2IxNdT0jsZ8loJJTM4JKHgDuBz/OktElhiXcPmI3Ng9D+NXtpwcY96aFUjgGuW5hugRlGQc5I4571yd9p9/evf3kkTICNkCM3XJx/9euqxwPWn8+hzVwnybGkJuOxXsIBbW8cZfkKM5HeriqrKWLcAVG6bSf05py52Ac5z1FQ3fcV+pI64AXdxntSKRvySR7ilQHIJ547dqcAQc1LExMASYJ59PQVoWgy4AbAOCT/n+VVBGvpk4zn/AOtV7T1zCy9MfePp/wDXqbgZfjuRY/Ddz821SAM/Ujj6V5VZ3MsV2skchCqdxLHOT6n/AAr0f4mOq6AsAGS8ijnouPWs/wCGfhey1MXk+qW4lhi2ovmZGWPJPH4V1060cPQdSR7GUYKeNqqjTervvsd54Z+Mnjq10e1j0zUreO1hjESQvaoQoA47Z/zmtO0/aW8XaZqyx+ItH07U7HpugBhk9znkfpWXY+BtFtJWlhW6Un+ASnaPwNQaz8P9JvIjLDcXSOenIPPvx0rBZthX3PpJ8J5hHZJ/M948J/Fv4c+PbF9PnuoLNpVxLY6oqqHB4wM/KwrxD9o74H6BZxzeNPA8SSWQOL+xsnDrFkn96uCcD1UdOteea58PdehjE8caSjoywNkj0681mWWk+LtNZ/sdlqtr5gwTGWXK++Dz9K7aeJpPWM1Y8ieW4uk7SpyXyZV8G+JpvDd0iws81kxAlgZsjHqPQ/zr23RtStdSs4ryyk8yGQfQj2Poa8LvdF1eS5+fTr4lABnyD09BgVu+ErXxZoN/E1vY3Hl3BGYWHyuPf+6fftXnZlhKOIXPGSUvzPpeH81xeDfsakJOn6PT/geR7T5m4jr9KdznLHHoKradNJLAJHgktn6MkgGQfqOCPerxTcuT+eK+UlGzsfpEal0mhit6D8c0o5A+bPpThHtOOwHSnOgI+7hqVmXzI53x5q0Wk+Fr+7aXa6R/KQSMNnjke9effB/xlZpp5ttSv2+2XFyW+cdM4CjPpxjmuj+Nf2hfAV8LdM5dFfj+HdzXlHwW0e38ReK/+EcuGSI6lbyrFK3OyRELjIyMA4xu7da+gy3BRxGEl3v+R8XnWbzwOZ030Ufzf/APo5L1fLHVsnHAqySrgY545I7GuL8P3d9o9/8A8In4kU2+swKPL3L8twmByjdGxnHHXrXU2sh3EEE57149enLD1XTmj6/B4iljKCrUn6rsWsA8D5iO/rVXUbVLu0kt5l3RyqUYfWrW0qfQZ5Apx5QcZIPJrFOzujaVmrPVM80+FF1efD/4r6dcXCslubk2cjsDtaN/l3e4BKmvqj41eMfCvg3w6uoa9Cl7NMdltZqqs1xggkc5AXgZJ/nXzZ8T9W02w01rO4RJrq5OY07qcY3E9h/hXnGp6h4h8a67bwXV9Pql66rFEZWJ2qvQegGK+zwFWWIgqklb9T8Yz3A0sBiXThK/X07X+RR8Q6jceKPEUjaTo0NilzL+506xDFE47Zyfr/SvUvB3wz0iw06B9etI77UPvuGJKIT2x3x6mt7wF4N0/wAK2ymMCe+kGJbkjn3VfRa6SReSATnFa4jEt6QPjcTjHJ8sHoVYYbe2iWG3hjhiXgLGoUfkKf8A7v3qWSPb0bBHamDpz1rgd9zgbb3Bl4zmkIOA2M+gp4XK5yAKRmwc4yKgBncfypw+QE9T70g2s+3cA3pnmnOrAYzn8aGPYjQMz+1X7WJic5IUe36VXiViVz2NaUEJ6KMZPJqoR1JuYnjzxHD4V8MTal5fn3A+W3gH8bnoD7etfNnhW313x34gumY4mZjJdTucKCT6evoPavQ/jR4iXUNcGk2j5trTMcwXkNIfvH8On510Xw28Px6H4ZjkSLbPdYnnyOeeg/AYrXG4p4LDc8V7z2Pu+DshhmGIUaukbXf6L5ml4V8P6d4b00WtjGPMP+tmJ+eQ+57fStOZQwDD6jmmyNux1DDvTBKO/Wvhq1eVSTlN3bP3nDYWGHpqFKNkugDp7U5pG2dBUJO09eKRnZuAPrWCnfQ7OW5KNvcGkbbyFyRnvTP4emPegdOTRcVuopPGKa1O4zk03DFgByazsNB/wEfnRU/lN6UVXsmZ+0R7BIdx+YVG0St0FQl2ct94Y9e9NRZGJVMnALH6CvIqStK1rnwChZXuTPFJHt3RsA33eDz9KVo3XJZGUA4JI6H0rVlvojepAts1yrCNmG/PzBeNo6DBNPudStpJjI1oz/PuUMw+U8c8Cux4Wir/ALz8H/X9fM5frFXT3PxMba5z8pO3rgdKpavIsGl3c8jbEjhdmb0ABya3m1GHypIXhkZduNzPyTzyT+Ncl40DJ4R1h/Mz/oUv/oBrH2NNVIRjK93+ptCrNRcmrWPmHx3461nUvMtNGumsLQOVaRT+8kX6/wAP0FcBHBdhhNc6hNN82eSST9c1dYPLIIlBZ3YKqgckmu10bwnb222XUG86bGSmPlX6j+Kv2GjSoYSmoxVvzPzfM83r4qbniJtvt/kjm9Fsrq6uMW8cjjGM9AvQfSurPhW7mhHnPFFvJL4OSRW9bwxxsiRKFA4VQMYGe3rWk+0xHccDvnt161DxUm/dPH+sylsefS+C5HA3X6g9jtP+e9WLfwbp0afvrqeZsAZB21o6vr1raxkpidhk4BI5BxjOKxm8ZrtTybPDN2Zs8/8A6zRzV5LQT9vI07Hw/pdmS0dqrtn70hLH9a0zgegB6YrlZvFm0n9zGMZA5PX19x1rNvfFGoyphJBFnH3F/wAaXsKs9xewqSep3ySxRuiM6h25CFuW+gq1cMkqBs49q868N2eoanfR3pn/AHcUgLSMSSfYV6CEXYMZPfg1lVpqDtczqQUXa4wqOvb61GV68nPoKssvVugqPbkE989utZ9CEiJVAGefwo+bfuU/gakIGAAajO0Z64pXGh43v/8ArpFJJ69KiikYOyYIU96nG3bx1zQUiZZPkPr0FIgLHpio2HI6Cp4eG28fQGpuDLdrGznqdvSr6oASqrsBHbtjvUMPyqAccj0p0bH7SzDsMcVK3EtziPiVOGuba1XIZR5mM5C54HHc9a7T4YWPl+F4ZG5aWRm/AHA/lXDeNVQ68ZeHwipjPTjoPzr1LwkPsvh3T4tu0iBenvzSzKXJhYx7s+/4Jw/NiHK20fzZsMpER38D61CkrRv8uOmOnamPJnljk01mLct+Qr5WU7vQ/V4UrKzLq7ZB8vTv7VDJDtGQPbmmI7KPlyvoQasrIrDb0A6k1Skmhcriym3XDZ/OkHYdj1NSyqM7l6+9JGvGSOc8Cp2LaTHIrH5toA9cU9TuBAI4NKjAZDAHPfNBKY4HNMjQaMh+D+JqWFlJ/veo9ahVjzjAFNZ9qjAGPbqaEw5LowvirbyTeC71o8clNw743CvLv2etIWz+M/h6WVvMEly0ZULnAdGX+te067apquh3dngbniI49eo/WvIPBSS2fxE8PakJI7VrXUYtykcY3gYNfVZJJexlHzPzTjKlKOJhU6NW+5/8E+iP2gfhfd+I7OwvNPnFvqumtnTZOFRwSn7onqH+U7ex5FeXeDvFUeoXc+h6nCbLWbQ7JoZOC59V/qO1fZVzbw3UZhlUMjDBNeBfG34LSanfw+INEkcazDEVQoNrTKq+uOD2yeTXVi8LHE0ttUebw/m08FX5b+6910/4fs/kYhDY3HGPrXFeOPHdvo8clppu25vBwxHKRn3Pc+1O1PxHcaZ4bu7XUw0GoqrxRrxv3AlckdQR1z3rxm4MixOWbvwMcn3NeZgMn5puVXZfifS59xM6dONPDP3pLV9V/wAEZqN5cajey3uoXDTXEh5dv5CvYPgjoawaW+usqma7YrFxysYPb6n9BXmXgjwxqXijU1tbVWjtVP8ApE5X5UX29/QV9JaZZW+n2EFnboFigjEaD2AxXu4iSjHkiflOY4pyum7t7k2AvXOTUbEc+tPPTk4FQOzAED8eO1eZKR44m4Ent75qIHLnrR94npQBz71Irj3IWMyGqUd6JrhoghA9x/nNJq8FxePEsbmNI2Dv6PjsabbW7RDf1JA+9Q7WLsrFxRHvA24btU4+/wCvv6VVf5mVlPNWLZW3DAyTStfYylOz1LlvGS+SORVLxpq66J4curuN8XLL5cHu54B+g6/hWzCoji3NXjP7VBuH8OaVLbmVYo7h/MZWwMlcAHv0z+RrsoU02kzbDQVSrFPY4TQltb3xPBYpI91czTYkbPGOS59+K90ErLFsUYXAAA7AdK8P/Z60ua61e51iQDyrVPKRu5dv/rfzr22RjjHTH4V4HEWJ5qqpp7fqfvnA2BVLCutJayf4L/g3GAnOelOU03nr1p2OeuK+WsfoAqqrct0FRDOWbjFLM38NNHGBQ9FoUloSDsacR+VNHtU3lMYy/QCnBXIk7DEjZ1wKsJDtT1ao7QknPOKsvIF+UDjvWsIJanPVlK/KiJQNoyOcc9aKlx/nNFXp2JPRtrrGJC2c1saGtikMrXLgM6spznIUjtjv1615R8QPHeraBrk9jZ21q8MaK37xCeoz1BrmG+MHiFTldOsCn+63+NduX8H5lWjHEUoxaaurvuflGN4iwUJSoTk00+iPoIC1h1e2ktjGkAYFipJxz3yKljh0vdJLJKuGClUUndnad3t1xXlPh3xH481vTm1G30Swt7FRua6u3MMIH+8x5/Cufl+LGrw3U1v9l0ucxOV3xO5Rvoe9dceEc1TdqcXrfdehyvP8BZXqSXTZnui2enTxSymRFLQ5ERf7r49Sa4nxmsi+DNa3DA+wy9f901xmifFa81DVbaxfT7NTLKqEhm4yccV3vinbd+GdTtn4V7Z1JHoRXkZhlGJwFelHEQUXe+j31R6ODzGhiaFWVGbkkuvTQ+b/AADoUcdudYuowXc4twc8Duw/pW/dsqttUABjz7f4VqiNFhighUCOIYUDsAKyLpJC4zg55x9a+4lJzfMz8rrSc58zM/U78WNo91IM7T8oHVmPSsBdYuLpmkup5QMkqqj5RgelL4v1NlY6WsOcEPJIRnaccAfnzXofwf8AhBH458BXWsXOr/2dczuyaarD5SVYBiw6kEkDjpXbh6ajHmkjrw0FGN2eVX9u7RfLuIYE8jOAf/1VtfCD4a3HxF8ST6Rb6xb6bLBD5itNGW3qCA2AO4yDUmv6HrGg3E2h6vA9re24IcHowJ4IPRgR0IpfhxquraB4r+3aRcNbzxQtGZRgnBHIwR0ziuuo3GLZ0Sdlc9K1/wCDXgHwPp0i63ql/wCINRdR5ccLC3SP58ZOMnsRnJ69K83j8O6PDJ+7tA+M4MjbuP5Vt3t7c3tzLLPKxyzELuO1csSQAegz2qsp7lf6V508RJ6HBOvKTEhiWNEjijVFA4UDAqxjGO4HWmqcYyOPY9KlBHrmsGzJsZ97sPwqPbkH3qQ5+ppwX5McfU0ikV9vzdMjtTeSSApHNWCqKOMMcfgKYig7snjH4mhjsQwrk4bpnrTxjBwCSemakRdwyDtH8qjbGCQcUgsHpjqPwqRFP3sYOfvUkZ556Y9at2o3d+M9KVxk9vK7MoZeOMVYkWRYJfJGXKnA6knFLGi7gy4GBVbxLeNY6FcTRg78bIyBzk8fpzTgrySQ4L3kec3zMkjM43HJxnpn0967HwT49h1ELpupbY7pF2xyKMJIBxj2P865fwjbx+KfGWk+Hb64eO1vblYGli4cZ4BH0NUvjp8OfEHwz1q0jv5kngnZ2s7mM/LKqkdV/hIyOPevQxeEhiYckt+h9RlOaVcuq+0p7Pddz3GGRXQMOQalHTjp3rx34TePnlCaVq8oKk7Y5nPKn0b2969ijbjaMc96+LxmCnhp8sj9cyvNaWYUVUpv1XYcuNwz09DUmBkszcdu9Ii5J9KQ8k59O/auVKx6r1WhKjjac5A/XNROVjHzMAuR196T0wTj6025XzImXOM4P5GnHVq5jK8U7EgI47+nvSqAw6/KTzXlVt4wm0zxnci4eRtPZhEykkhMd0H1zXp1vMsyo8UgZHAIYcgj1rrxGCnQs5ddjy8BmtLG8yhvF2a/X0ZYBGdp4UelNC/XNA+aTbzt96e64JxyMfTNcp6ilYajeWc5OO2K808Z6aNN117iMBIZiZlIHKknnn6/zrv9Z1Sx0izN1ezBBzsXqzY7AV4/4j8XXer6gkkhEVoh/dQqvzE/XuffoK93JaVb2nMl7vU+J4vxGFdBU5S9+90v8+x9TS/tBeD9M8K6fNL9q1HVJLZPOtrePBSTHKsx4Bz6Zry3x3+0Z4i1UCPQ7O20cbSkcu7zZhnbnaT8ufw/GvI4oZ76RYbBTIHO1kjGWYn+Ff6mvSPBnw/htmTUNZjjnvAAUhx+7hHp7mvo5OFFXbPzGtVjTV2cRo3h/wATeJr2a+uVdvPlZpbu5JG7J5PPJP04rudM+GehpCn2557pv4wrbFY/zrtliKPyAB70FsDCnvXFPF1HtoeVVxtSW2g3TdPs9PtVs9Mt4raGPgJGO/qfWrYQqMMecVXtnIc9Pc+tWX+btXM5t6s4ndu5XlYZH1qGU4JJwo789KlnZI0ZnYBRzmsW8upp322/zKOMn+dQFmy+skTP5auhbrgHnFTKufeq9tbrhGZfmHXj7p/pV0Kenv1pitqRywq4G/scgE96aIxjLAHPSp2U47fjUdyywRrkEliFUDqSfSluBDJ+7Ztx2gc/SrOlSJMzEb949RjPvWfDCb8rJh1ZPvKG6f59K6KxhSJA0a7Rj7o9aummpETjp5gSSdp4FeT/ALRrWC+DY0u5gszXIkghHVwowfwAP9K9C8Z+JtJ8LaNJqWqThFztjTPzSN2VR/nFfJ/i3xBq/jfxbJNOC0ty4htYV+7FHnhR/Mn616FGP2+x35ZhZ1Kikj2P4LWEdj4ItXUMPtTvOcjBwTgfoBXayKGbcvIx61n+GrE6R4fstNbD/Z4FjLepA5NatuYwvzdfSvz/ABtX21ecr6Nn9QZXhvquDp07fCkvwIcYI96TuKlmA8w80CGQqGwcH3rj5G3ZHo8ytqVmXMpBBxSkYJ74qct5vA4I4pjqYm+ZefSnKHbYpS6DkTCB/foaczOw2qTg54J6VDNI2cNwc4Iq5YKWfe4B7DPtVwV9EZTfLHmYwfL8p6etSfLjLD8M02TPmEkdKa6sfmXqB2q0ZWvqSeaRxRTMp/zzP/fX/wBaiq5ZBaPYwfi5IT40u0bbgxRg+/yirX7P3gpfF/izbfES6Zp4EkynpIxPyp9OCT9Kz/ixLG/jS8aFmfaiM2B90bRzXqP7JTK2m63CsAWYXUbMCCCV28H881+s5VUdPK6dv5Y/kfzXmK5swqf4n+ZwH7S3iq4vvHEnhe1byNK0nbEIF+VXkwCSQPToPTFeb2vlqAFj3dTgNgCu6/aV0C60f4q6jdSRE22oEXUL9myAGGfYg157YF2k2NCzbgcZFfQUor2EeU8qtf2jTNjwnbBfFemyBwf9JTI/GvoTWpNuhagSScW7n9K8E8HRSt4p0xdhIW5TdgdOe9e8eIV2eG9TK/8APs1fmvHV3jcPft+p9jw07YKvbz/I8kM5RQxwcnofrUKt5zGTK8jOKjv/ADBENvY81SluGt4JpMH5UYn8q3gtD5Fa6HDX5El7Ld+ZktMzsoOTwTjg+1e56P8AEbxNo3gXR9J0qGwso4YCJHWMNKX3ZYsD9z5j0xivFokFzHGw2hWHzccn/Oa7eXCnaF7Yz6V315OMUkddeTjFJF3XdQvvE13HNrV49wYB8hIChRz8oAAAHNV3sbaMu8ESIX+9t4Jx0FMX5SFHIAyx9Ktsd0QPI45x2FcjnJrVnNzO1mZU6lZDv/HnvSYAXpzxU0wVn246HpUSgA5NZszQ4+u1cnpTkZsnkZ/KmOwwu4Zpu7IJ/nQUhWL7sFgeKRGbIX1NJxyRx6mkY4I2kD2oQ0yUcqeAWPTFIMgNyKIuyYG7PUd6eyNuOQBxyB2HpTKRGWIUDggipAO4x9aAm4fNx2qxCqEbeMenrSC5Bs2kKuCasWsbAMQMk9faniDByBjHJJpY7hDIYI2IPQd6zd2K4LKwb7x4rkfiDrTPeJpkK7/LTe47Anufw/nXW3G2CAvJhYkBZyTwABXjl5qMt3fXN5tbfK7OM4wATxn8K68HC8r9jfDxvK56H+zVot3rHxo0VyrBLV2u5SBztRTgn0GcACvqj9oX4ax/Ev4d3GlwbI9Vtz9o0+Zh92QdUJ7Bhwfwr5S+CfxNj+HL6rqdvoTalf3iJGk882yNEBJboMnJxwPSu8uf2ovGrN5kWk6PDF2iMcjHPud36V6D5ua9jvPm+fw5r3h3Xm07WLGawuFdklilXHI/z1r2b4X+LF1Bf7Dvp0+3W64Rs5Mif4it7VP2gNP8UWbWPjb4e6ZqULrhpYJjHIB6qxBI/AivG9Tn0+2183/h57uKAHdAbhQJEH9044OOme9c2Lw8cVTcJKz6Hr5TmlTL66qR26ruj6NtmAGDj6mmSdflrk/h54ri8Q2rQzkLfQAeZgcOP7wrr1Afnn0HFfFYnDzozcZLVH65gcbTxVNVabumRqGJOOvfihj6YOal2bSOcikkyBux+OKwR1yloeH6FpUPiDxz/Zt5MYHvLmSNHALbHJO04784rq7K7vfAHie48L61PFcWyytGJ4nBWM5xn2HqO1ZNjKun/GWzLr5aLq8TN8vUFwf616p+194Vhg0+08XxyMEWZre52ruGHZipLDgY6fjzX3Ps4V6ahJaNH4xHF1sBjJTpvVN/PXqOhlyFYEOpGQR0PvVXWtXtdLsJby5Y7U+6q9XJ6Ae9eTfC/wAWXemSnR9UnEulqdtvOz5aIenHVf5VB428QTaprzmGQCwgysIHIJ7ufXNeHHJqjxHJL4e/dH3NfinDrA+2p/G9Ldn5+X5lDxTq+o61fSXNzGDk/KoPAUdvYD9azY0fcP3g3AZYjg7cdPYVJ9sxC2W2tnbkplgPb3/lXd/C7wil+y6vqMDfZ0YNChxiVvU+oH5Zr6b3KFPRWSPzDFYmU5OrUd2ze+E3h2bTbJdTvUKzTD9yjDBRPXHYmvSo/lG716cdKzXZVcFMtz/n61ZgkIQJzt755zXkzqOcuZng1Kjm7slusbs8Y9qZEqY+YA+oFSlQTzmo2O3CjnFZtmWw0KUyM49aIm2n5v1p+BkHOe9KYtzjLYJ7k8UiepFJAlwCjLuXnOaZDphD7ljIJyOmfpVr5YmyzU37YA2FGB60JjS7hDaMoI3DHv1oKhWKjvUFzdGJGeQk8dAOaoW2sQzSBZMxf3d38Q9aBWNR1y3HP1qQw7m3Fc46Zp0S/meMVNFHtfG3C1tCJnJjLGzjt4FjAbGMEk7i31PeqnifxBpnhrRZdSv5dkUQ4UDLO3ZVHcmr2tapp+jaXNqOozpBbwIXd24CivkX4rePb7xprJlQvb6ZASttblux/ib1J/TpXVSpOb8jbC4aVeWuxW+JfjC/8aasNUuZWSEFhBa5ysC/1J7mvQfgh4UxajxJqFurSONtnlMFV7t+PQe31riPhT4Qm8T6rvuYmXS7c5mY9HP9wfXv7V9GQwxwRLDGgjjRQFUcAAdK8nPcwVKH1am9Xv5eXzP2Pgrh9SksZVj7sfhXd9/l+ZJC5UHcu4Z6U3bub5emelI+MEZyals28uQ9hXyCetuh+pv3U2gTY4IZMHvVmLasWO361BONsokXjkZqzEyEjtx1q4qxhPWzK6w7ST3z3pl590dsdatH5c9wc81G8bPgdaJJvQSn73MylDGZCVXaSe54q9H+7iHrjGRUKQ+XIT6Hg1YC/KN3rRTi4oqrLm9CLaWzwKcgG0ZJPbilKru+X8+1ODBWHTNWkiW9B2E/ufqf8KKb5n/Tb9KKvmZnr3Jtd8Rw6L8SriaXTLWWEhVkaWPJClQDjnFYvwj8dXXh3xtceIIdPlGkTHy75FZnChjkEE9weQD707xkLOfxXq/25p9qoPKCDO59owD7e9cZCt1aW8kELOttOwd4tp5I6fXGf1r9PyTDUZYeM7e84wTve1rX08z+c8znNYma6KUvzPsTxBpfgz4qeG44rryru2+9b3Vuf3kLeo9PcGvL2/Zos9Pu2vX8aLDp0YJZpbYBlXvlt2Pxrw/R9c1DT7mT+z7u8sZR95oZGTP5das6p4g8QatH5eqatqF7Dn/VzTMy/keK9qFCrSXLGdkcLrRnrKN2dXf3fhSDx3pfh3wYkk+nwXiNealIcvdyA/w+iDnAHU816L4pX/imdTKDaPs5xn614l4IVv8AhMdL25wLhcgDivavFz48JamMqP3W382FfA8ZRh9eod7L/wBKPqcgnL6jX7a/+knj17tC/OR7HGaqXMMRhIYBgRjHqDWjMEEWSvfvVK7beoUYCr155Nbx2PjXuc7pmix2l/vMhkgGSisPu5xgfhXTJbxsDI3Ppk9apxqDzjcAeAe9WoZD84cnAHJz1PpVynKT1NHNz+IiXCuVJBU8knoTVmHzGRuxI6fypjxjgke57YoLYKfMSDjI71OwkinNGEY4JI9TUW0YbnLcY9qsXUeZDtbcSM9OgqtsK/Kuc9/apF1EC55Y/wD1qTy+v9al27QAvQe1M+bjdigBpX3688U1Vyxxk0852HOc06NgqhdoOfXuaaKGIGDkgc1OTI2Sc8jnsBTQo8zrnjkgcfSnLkuVf15pINSe1i8x1Axn1NF+JLcKqAcjrnNJuMQ39+gANSLMszl5VyQMADtRa47XK32iYj0z1qMRsNr9Oc5FW5If3nHAAzwO1TImRjH5mjYaOX8eatJFoyWaKTLcNhwB0Ueg9+P1rgbh1WPBI3tksg+6Pqf8+la3jfUGu9VdkfFvGfLXB6gHBP4nNZOkWcmqazbadDyZ5VUgdh6n6CvToxVOnd+p6WGot2jHdnR2Hg3xB/ZdtfwQpOs6Bwqy/Pg8jg/yqe28HeJLmML/AGZInJ4d1XPrnngV7LYwRwwxxqoKxqFX2AGKtLjjA78Cvm555WTaSR+oR4MwjteUvw/yPJNO+GGpyZ+2XltAG+8Vy7N/IAVJffDOWP5oNQikyv8AGhU5x2xXrDL9RUEke47sE1zvOcU5X5vwO6HCeWxjbkb87u5534P8F32k6gL4XUcciZCRrypHfJ9x+VelW7AwqdpVscrnpUChFJ3q5OOCPWjeo5weO4rmxGJniJc09z1MFl1HAU/Z0lZFhmXOBx/KkKsF7+1VXubWIlppoo+M/O+KyNX8aaDpltI32tbqVB/q4vmP0z0qaeHqVHaEWy8RjaFBXqTS9Wef+PwLfx3LL/F+7kXacEHA7/hX2L4n1bwqPDKWvia7sWS8sQ1xaSsGaSMpknYMkdc5A7V8Q+IvEVlr2qy30ULQh8AqGycjjr2+laMviHX9WhFnaKqsEEYFtF85G3bgtyxyOvNfZYejKNKClukj8bzKtTq4qpUg9G219434o+HPDOg+JZ9P8K3czWcT5WOYgumcEAEdQc9+fUVy8cFwyxbY3xuwcKTknt7V1Gg+BvEWrXzvd28tqrBt89wCCT+PJPvXrXhjw1ZaNp0FsscbvHhi23gPjBYE85rariowW92eRVxUafW7PM/Bfw71DUrqO61aOS0sV6q3Ejj0Udh6k16+0cVpaRwQxrHGihUReAoHQVejC4561lalcRK2ZJAF546cCvNrVZVXqeXUryqvUfbn5lDD5u+K0QvyZH3s9ewrn7O8lkmJjQAHoO5FdDabWj5G0jsTwDWMlYiSHoBzkNweM+tKUxnIpchTuYH2GabJlkbkAcVJBDK5UhQpZuw9K5u8upmvzbzF8Yz5i/wjk496272R1hbyVDSdhmuWsbe6uLtobjduOSxJ+tVF2RUHbU2bDVY5GhtwJWX7nmtyCat3s8cELFiSdpYBRzxTbK0jt2EcSZXcSSR1+v5Vp7VkPlbBnHII4/Glo3oKVmzmwtxPIs3HmNlgDkbRx261ftNNWZEkmXbggbQOpx3Hb2IrbjsIIQZGyZe7E84znGf6U9fs9nFLcXBWJE5y5ACj1z2raNPuQ5PoSW9uTtHIAFZfjXxVofhezSbVLpYpGJEUS8ySH0A/rXnXjv4yQQXMumeGyGmXh7h14zn+FT1+vT614z41/tHV86zeXUtxcA/6x2ySPT2rtp4dvfRHXh8BKbTnojX+Ini/VfF0Jtrmd0tEkZkhXjqcjcRwSB+Vcf4Q8OX3ibW002zXao5mlPKxr6n+grQ8G2Or69diztLWWZWOGlxhE9Sxr3zwb4TsfC2lfZrYbpZDuuJT1kb+g9BXJmeZQwNJxp/G9l+rPv8AhnhyWPqrnVqS3ffyX6l/w1o9loelW+m2EYSKJce7HuT7mr8mS3GMUEgAAU0kBcnk18JOcqjbbu2fttKlGlFQgrJaINmBuz35qQMSqt0I/Wn2rbgUNEKqsjByPalGKBy1aZL/AK0HI6jn2otwyMc9B0zSxkLkAGhWXPPH1qzB3s0SKu88Lz1we1O3FGPy8n3pq/L0YZI5NP27mGSAD1PUmtImTEVdzZyR7UpUNgc8jP1oDKg2jg55NKQrMGOQD+tUF2is27OcEDoKV1I7YH941Kx5bDY2/rUMuH+UMTjqcVDRoncMR+rmincDjav60UuVhzeZ6dHGo5wpz14qfy42GWVT/wABrnV8U2IXBt7jP0H+NSr4o09v+Wc4/wCAj/GtFwjn0f8AmGn9x+TPivJJf8xMPvNkwQZz5EQ99ooWC3JwbeH/AL4FYzeKtNH8Fwf+AD/GkXxLp45HnMPTZ/8AXqZcL59F6Yap9zBcTZJL/mJh96NtLW1Vw6W0KMOQRGARXM/F9pI/hxrDRHa4iXafQ71q8nirTMj/AFwP+5/9esH4ma9pl94H1K1QyFpFQcrgffB/pW2G4cziGIhUrYeaSad3F2SuZ1uIcpnRlCniINtPRSWp5RY3U1zo1vNMxExX5sflmnO6qnIySP1pv7tokjgUhFAAye1IsYdl5G0cfjX18k4uzVj84k7ydhd53qoGCOn1qUFlbjIA6DPeoiFeT0J6fSlfczZ7YwKQkXoW3xkfKTnOfWoZiFk253EcN7n0p1o7pjCjB4U/1okwodgOB8ue7Gg0RDjaCQxLMeoqBmJk2fd5Gcd/xqyxVYgz/ewd2O3oBVRw/Dnj29KkTLBdc/KvHamsi4GJCW+lOGNg2jk9RSiOMnncW9PQUwKoQj5mYYJ7j+lOk3K/TavbPpT5VKPkklgeM0pjDFc5Y570IYK6njbwO1St80mec44UDgUhtNrfe3cZGKkjjyPlBB7+lAXIxGcEMSTnFWIUdWzgH0FCR/Ltwd2e9TiMqCeWxUsLjnjwOuT7Vj+K9SbTdJkkX/XSApHx3IrVa4CkNuyw5Irzfxjqa6xfkRNiKElEYH73qcfWtqFP2k/I3pR55HNSOxVvO4ZTwMjP/wCuu8+DGjeZf3GsSxfLCPKh7jcRyR+H864aCzmuL+K3t0Zp5HCKPc+tfQHhnTYdI0i30+EZWFBuPTc3c/nSzjFKlR9mt5fkfdcJ5a8TivbSXuw/Pp/masWVQe/pUi7RTUP978Kw/GGvR+H9FkvXVZJM7Yoy2NzGvj4QlVmox3Z+o1q1PD0pVKjsludDI6xxNJI6oijLMxwAK43xB8QtB0tzDG0l7KO0I+X/AL6PH5Zry3UPFGsa2WFxdSSKzZEavtUe2OlUdTURkrIAADxjv+NfS4bIo71nfyR+f47jSo244WNl3e/3HY6l8S9Yu8xafZw2gb7rH52x/L9K5m91vWr6VVuNTu2OeT5hXA+g7fqad4d8P61qsx/s7T551GMuowv0yeK9D0T4VyYWbX70Qx94LdtzE+m7/CvVhh8Lh/hil+Z8jjc9xVd3rVW/L/gI80tDdy6i0S+fdytwED7ixPTJ9fbtXomnfDm9vtHia/uksLh+iCLftX8+DXomjaFo2jqq2Gn28IUYDAfP+Z5rTO2Tlev86xqYzpT0PBq4+Un7pyPhvwL4c0fTRaLpsF1IQFkmkjBaQ5PPt16+1b9lpNrp7MttZW8B+7iOMA8e4rTaLClh171n3moiI7R36YHUfWueU5SWrOB1JyerJGMan959PpTz5TqPLbdnnHoawfMeZmdicE8fnV6wWSF95Ow/WoWgOOmpNqN3HYWZmmzgcKo6sfSuPku5ru6ZnQsSflQchfYe9dFrljLqkiMsqAoPukcdeuaNE0lbWIu6gz4xyfuD0qk0lccbJeZW0lpYIXBhzOzAIPX/AAxXQW2VIU/Mcct602C1jjYyHqerdyKoavq0VmGhhZfNUcsein/GotzMEnJ6Gnd3Nva5llcbl6L1x+FYVt4iF7fi3W1YRnjcGzg+9c/LezXFz1JbPY9ya6HR9NWyaMlf3uPnK1UoqKLnFRRpqp8z3HtRHDGsm+ONVPQnH6CplUk5q1BaqRvk6dcVEINnK3YhigMp+TgdzVtFiiG2MZIHLGsXxX4p0fw3blr64CsASkCDdI/4f1PFeO6z8UPEOpXBa0mTTbZm2pHGFZwPUsR19+ldtLDt7G1HD1K2q0R7dqGv6TpxAvb2CNyeFZxu/Ada8v8Aiv4mGuyNpun3bNaQn975R+WRuMZPcD0ridE0TW9dvnhiWXbK2Zrp8kL369yef/1V3mm/D14VMMl6YrcHhR8zSYOcsegqamIw+Gl78tT6nLOGcViEqlODa7njGoaav2uPzATOW+RQfmr0Lwz4AvNRt/P1QfZ4HACxsSH2+uO2fzr1PSfDOk2Kh7Wzi88dZiAzk/7x5rQaFlPA7V5WMz6cly0VbzPv8r4OpU2p4qXM+y2+8wtI0qz0u0WzsbdIYVPRR1Pqa0fMCKUYBif0pZ1aE84BY/pVXknI/Wvl5TlKTcviP0enSgoKMVZIkMTsSRjFNRNu5WHJ6Z7VLFJtHuD3qeARu5Zhj0GaiMdSnKUVqVoEcNuA4Bwakn6ZA6fyq4IUGWByD1FMMY3fKOP61olYy9qm7jIgMZ7UNEzsCcjbT442Vju5Han9MAZJ9Kdu5DlroIF/vcCmvxyOg7Ch9zHKqR2HPWqr7t/fr6/yp3CKuTgbu+SaeeAN7bm9OwqOM4Xnjil3YHfJ7f407oVm2OJJJUA+uCOvuaY5A+9zjqKaqnOSefUfzp8iqSFVt3emmX1Gk89R/wB80UEc/wCtk/AUUaASI2V6HmpYiAcCoInDdgKnH+cV/WfLof59xqLmd2MYjcCM0vTNNZNo+UH3pNvHenyqxbbuIxYkZIxXP/Eac2/hC8lXgqY+c/7YroCxJ9qxvGccc/hy6ilGUk2g/wDfQrkzD3cJUb/lf5HRl8v9spP+8vzOG8NXz3MAWWMrIqkjI6jpW6Ih8vyfMxzx2rA0WBbN38ofLgc/TJ/rXRRuJodxxkgA89c9zX4pi2nUdj9Ug1LVFdoiqs/XPOf8Kcsv7jaBgAd+9SsY2R+vLAAZ+9/gKjaDdkkkgenf/wCtXIxjY5Pm3HJY8/SrvyyBWC4AHAHb/wCuazguGPJ25we26rUEvU5Ptz+v1oQ0yO4XyyWI+UH8j/jUbY/1m0AY7n/Oas3S92bJHOR2PYVXl/dkFgC/QLn9TSYMerpCFdlJ4yN3b3xThISCw4LH7o/mapuZmkG/53Y/5NOCSAFck0wTHOwU/L8zdz2zSRu270wc5pACrbT1PHTp9aWND5mQMjGCf60mFyyZFYhmYjsOadCwH8J4PODVdj5ZB4pjSZDBRgYzSHHU0p7iNFIbAwOMc5pNMdpWJbC8HqeAPWsyJZGcn9azfEWtf2XCY4XDXLr8kYOce5q4wcnZGkY3Zn/FDXHs7CS2sz85GC2M4Hfp3NeZaTqs11fIkuI4x2U81uvfSTK5uHU5BLFhnPsKk8LaNHrGrqspigsovnuZ2+XYv19T2r0oRhQp3Z6mFw7nJU4LVnoPwm0HfNJrsv8AqxmO2OOvq3v6fnXpE0kdpaNNdTJDGoyzOwAH4153q/xCs9Nt0sfDdssyQqESVwdgA4+Ud/rXIXmtav4kxHczzXc7niNc7V9gOn414VTAV8dU9rU92P42Pv6GeYTJ8OsNh/fn1ttf16/I6vxd8VrWznFjodq17Oc5lZSEX3A6t+lcvpem+JfG960gWWaXnfJK2I4wfTt+VdB4P8Bwm/SS+j86XkA87R36DrXsui6fDp9qsNuoUY6DAH5DpXTTjQwatRjd92fL53nWIxEf9onr0itl6/036HiXhv4ReIvt7LqN1Ha2YP3w+9z9AP64r1bS/A3huxEbixW5lQACW4+Y/l0rpSV/ixnFVrmfYo+YKMU6mLqT8j4+piak+o9DFaxiKJFRVGAqjAWqM94oZmyM9OtVLu4cscHjtk1WkV3j2yDb3wOTWKd9zKK6slnuGdCXkwMHp3qil9dWsokjdiuOFY5FTmMHALN04Ge9Ok+zwwl35x6dM/1NCsVoaMOp/aLEuyNG2Mbf8KyJJbSa7IknUnH3c4GPrWbfatI3you09sHOR/Wn2NpLfI2FC55JPPBq1HqJRVrm9byW7Jst2jZk67DnFOkkxgfezxVTT9JhspeHYy4IPOBV9o1IHcj2pOxDsQoXf7o2/TtV223LlHY9Oucf/qqvHGqnYCc4yPUir0UPRgzDPJzzRcasSQuxUkrx2rmfEWhXN9eNcW864cgMp4x7/lXSS7UTnCqPU1DG0czEK4z6d6Sk09Be0a2MXRNBWyZXYiSUDG7H3Sc9Ks6tqlrpcO0t5s4HEYPP1PpVvXpJLPRrm4gVxIEO1lXdg151pkF1qF2Y4kaSUnL5+vJNaKDerErz1ZtjxJrEzBYvKjCjJ2x9Prmr2teKL/RfBt1f3iq12riGBmAAZj0Jx2HP1xUWranpHhLSBcag2+RwRHEo+eVsDIX29c9K8d8TeKNY8XarHZEGO2eYfZbNBhQTwCe5+tb0KTm72sjpoYf2slZaGRNLf65q6wK1xeXdw/zMSS7n/P5V6d4V+GVpbtHda1IZpQARbxthF9Mnq1dF4N8K6foNqjRxrLeMv72YjkeoHoP510rqM4z+NeRmOcSk/Z0HZd+5+w5BwpRpRVXFLml26L/NhDHDDCsUUaqgHyqBgKKcg5PI5oQZ+UnC08BQeAQK+fbZ9wopaJEsfygD7oxxUqndjdzjoM/qaYnY8fjRJJzhWJpbENdiC8iLSDfjHY1myRtHJg9K1lDSHjOfXPaql8vGWBz19ayqq+qOihUafKymOflp0Wwf6zOT3B6U0YzQMYPFYRlZHa1csrcBSVzkdiKmgmyDlVXtk+lUQcjHA564oAkaZUjUliQAAMkn6VopGUqUbM0pOx3Y9P8APrVRJtsjI3rwa7TRPh9e3Fkt54kv49Ctn/1Xnn95IT0+XsK57xZ4R1jw+3mXMfm2jn93dwndG47c9q9Cpl+LhRVedNqPc8jDZvl9XESwsKqdRdLmc7hjikVNzAggseOB+lZ3nMhxIQue+etWYriSMDy2IHfHeuJ3juenGKknyvUt+RJzuYJ7E4oRF+6GDHufemLNGdm4P87beATz7ntTphgBkODmmmrXI1vZh90Y+U+tIRuzjhR1PrUImG4g5z396sFWcBt+B29BTi7mjTjuO2D/AJ4mipBLx/rCaKdvMz94qWwwcnpUxbGAFAB70xn2rkKSD0JNRCQFxmv63Scon+fT5ITLIB53Aih1fblSQO9COWHK5x0p25tp/wA96TvYqDXM2QxMxO1lP1xxWV4y/wCQFMBxkr3961sfNu5NZXi3Z/Yr+Y4VdyjJ+tcOav8A2Kr/AIX+R1ZdD/a4P+8jhYct8uQFx+daNnI0cm0kFcZ6d/8AP9KpKqlsAg46AVJG4eYx/NkAda/E6/xs/UqTtFGp5ZkX5OpHzE9qYhyHw21R0x/P+gpEby1ZGBVQMEA/55NSvEP+WeM9Tz0NYG1ys6N0K8noCeBTokCNyNzflU80b7cruUHjIGOKBbsxDAAJwOvWpbAsNGJHikyANvHH8qqzwgsXUADOMnv/AJ/WpZLu2toC1xNHHt6bzxUKXlnMgMNyjnGcbv1NVyt6lNO17EJVA52/i3UmlLZyAefY0+MLM4VSufqP1qY27RsTx6DnrSJI7W0eYDoF9x1qa4QRLtUr+NR9hlnVhnPPGMD8u9RyKA/POO2en40rBYoSKWl3H2Oc9qQnac96lmKRh5JmWJFUsSccD8a56/8AE2nxxMlsxmcfxAEL+GauNOUtkawhKWxZ8Qa8mmQmOFg1w3RTyEz3IrjriZrk+ZId8j8uzHOfaq/mPPM7yqQznh3PNP8AIw4PmZkwPlHavSo0VBW6ndTpqCKTq0kpJ2jCnHHB/wDrVCVZI9qv+63ZPPBPriteO3g3MZNruPvc8V0fg3wFfa5cC5uFktbFWB8xl+Z/90H+daTnGCvLYuU1BXbOe8L6Lea1fJBapJ5e8GVwOFH+Jr2Lwn4Nt9NAEKKXfHmOV5b8eg/Cuk0fQdP021jt7eFY40HGOufUnqc1rgKqhVGPYCvJr4t1NFscs8w5Van95DaWkNrHthUZ5qVpPLHzN17DpSORnlgue2eaqTv1DHA9M9a427nmylKTux090cfLkmqMk245JyffpUUsrFjtPfv2qNm+YndimkNE+E3BtxZ+/tSSTH5jnvUYk2nap5oydpOQcHrV2KsPRgwBY8H8MUyeNLhTBINytxxxTolZ168fSrMWEbb/ABkfLx+tHUTMq40lMNHE2XJwjdwMYrXsIiix26DCoArNjG71xT7VDIQ0bZTB+b0NTTSLDkRAuQOT6cZobbE22SpGABt6Dpip44M1QgaZGEjynGcGM9ga6K1t9yhtu1P7x4pJNslqxRFmpzuBAPoP8+lQXV5GjFEYcD7x6VpTyR5KxqWNZWqwr5Ts+xAFPB/zx1rf2ehHOUryHzsMrlpP972A/EUaRvmkj3KSEkKnjsBzz6ZotMiVrc5VTzyOW59Pw61pWy+TEqqOgwTRGCZMpaF04Cn09+9cl421/RfCenm8uLcCWYlI4ohh5TnJ57DJ5Nbep6ja6dZy3l7KsMMa7mdzgD/69fNfjbxZeeJdZe9mxHEo2QQDnYv+J611UqftHbodGEw7qy12K3i3xNf+JNba/uj8o+WGJeUiX09/6muy+EHh2e41A+ILqIqiqVgLDG5j1YewH86o/DTwRc6pdf2jq9u8VivzIjcGZvp1xXs9tAsMaxxxhFUYCgcAV5+a5lGEHQpb9f8AI/VeF+HJc0cXWVkvhXfz/wAu5Ivyx4HenrHznOT9KVfmx8o/xp+MN6+4r5V3P0iPYbsOc9T6etCn5s9RTs4yMfWkfao6ZqbM18hWkx+VNUjcD375pi5zkZqRBuOD+dJvWwNJIki+9gLnNRzo2WVs/TualPUErlR1460k6jcGJwv9aViE7MycZbtQAPUVu+HvDOseI70x6ZZkxL/rJn+WNB7sa7Gy0/wp4XlVI418S62SAoA/0eNvQD+I16OVcP43M5Wox07vY8nP+MMsyKnzYmp73SK1bOY8M+B9Y1yL7bLs0vS15e8uvlXH+yOrV2OktpOhk2vgrSZdW1EDD6lcR7tv+4vQfpV6/S8vX8/xFK9/coMrp8B2w2/s2O/sPzpklzcSoiQuotgpzBEnlqnboOv45r2ZY3JOH58sY/WKy+UU/Xrby+Z+c43H5/xPD4vq1B9Pttefa/n9xi3+iaxql0brWtWt1mx83mSmRlH0TOK0LW4vvDWkpLb30eraVJKYbi2miwgJGRwemeefapba0u5Waa3WOJFIRyzADJ6Z7c1qrpFktpd6Lc3u6a8Uqq7flEg5Un+6QfzzXRgePMZjcZTji6cY4e9mrW0eitd9/LofP4vgnC4HDTq4OpN4hK6d7u61d7fqcdqng3w94qje58LzrY32Nz6bcNhWP/TNv6fyrzbULK+0m8a0vreW3mU4KSLg11qLLbXBT50liba3OCrCtqXxBb6pbppviqz/ALRtQMRzrxPD7g96+ozHgmlXTq4LS/2X+n9feYcPeK1eg40cz1tpzrf5/wBfcedW8xBDj8qttcoUCheT1NdNrXgO7h09tW8PXC6vpuST5f8AroR6MtcTufcCFyuSCD2r8txmX4jCVZU5x5bdz99wGbYPMaEK9Gakn2/VGhHCmPm5OM5NPbdnaB8vaoLafDBWHy+tXcAg8Bh39BXEnY75txeo0NGBjePyopDt/wCeh/74oq+ZE2JZbeJsuMk+5qrPFgjav5VYjbgfSrCiPy/mwGwcH1r+toysj+A5x5mylbgqp56jpSjIIP6VLtKsW6im477aq5jyJaoRucHBrnPiWSnhR2XljPGAME966XZyBWV4wGdG24z+8XiuDNXbB1H5M7ssdsZTb7o8Y1m4ms9Pe4sxJ564LDkFvlPGOmCfSq/gDXr6a+K6kHYyNtAOQVHYgd/Su0m0exvJAXjMW0YAToB347elS6f4fsLO5EscYabnawHTP1r8fxFSnd3Wp+qU6kHS21NERgSpgLgdOOAf6mpoGXLRqC2Dye9OMbbBHHtLAYznhR3NRrCVceSCxHp1/wA/yrzTMsNlVI2qeOp7ep/z1p25ZQkHO8DO4n/PNRhxIgBwzZ/X1PtSRlRKnfDDJ55+vtSkhSOR8bu8V9F50WEdcIR/F7H0rltUnkCKpATA5yOh78dz/KvWLqO1uLjFxCk4DZUOuef6VVHhXRJXeae1CogLMUcqBnsOep9a66OIjGKTR1UsSoxSaPJluZI5FWOVi5wSWJyD2z6n2rXtNa1gRGBLq5J6sGfIA9TXWL4X0lpGkEMqoT0D9P61r6Ho1ray/ZYUESsD8xGTnHH1q54mm+ho8TDscUmrXXmJD9onkfqdpP6/4VDqMeuXUaLYfapiZBvOGYe44r1iw0u4jcSRGEJ1zjOfcgV1dv5kcCpwQO6isXjIrVRM3jIr7J89zeDPFdxn/iT3RLHkngn8zwKbD4B8XEhf7FdBnO4umfwya+it244I5xTWCkVH9oT6JGbx0+x89v4B8XyTBf7MdCx6mRdqj655rr/DvwrkjhLatqQDv1SBckf8CP8AhXqmz5R/Oo1K5wJM84qJ46q9FoTLG1Htoczovgjw/pMqTx2puJ1ORJOdxB9QOgrpApx7VOIwRwc+9NZo0HGM1yTnKbvJnNOpKTu2NBPTk0jbV5Lc1FNcc4zzVeSZsdaklXHzSr95gNw6e1Zs8pZ93X0p8shb3qqxdmPGCfanFFoVn5Oe/U1DLJt9Bx+VPUoByelQzbXULgZPGTzVo0sIHkaTCjPOOTgD8au28bmHJ24HUn0/yagtWt1/dh98O9QPXocj3+tNv5g10iwkgjqAeAMDGKrqM0oY8qP7tTF4rceY3Az17k1BZkrbj5QvJxnsKc/zFdx3Y6e1S2Q2Zura3PHPHFEvySHB2HlTmrlrdCWFBnjGOOg4rO1KK3tczShSWGzIHLHk4PrSadYSzgSXEbW6nASMNlgMY5Pv+laRs1dBzpam7pyCecuR+6DYxj7xBrcnupXHlovHcntWbZRNHJjAEajj3+lWZ7qJELyyrGoHcgURWtxSblsiXdt43bvfNRsVZSr4Oeua5rVPHvhjT2McuopK46iEF/5cVw/iL4l3d/uttAt2tgRxPMQrEew7fzrpjTnLRIqGDqT1selaprOkaViTULu3t2I4DEbiPp1rj9Y+KulWtw0Gn2dxegdZAdi/hkZP5V5bHp+r6jeb4o7i8uGb53+ZyT6sf6V2nhf4dSyKLjWmeIbsrCuCx9ye30/lTrOhh1epL5Hv5bw7WxklGnFvz2X3mT4i8T6941ePS7W0ENs0g/cgbtxzwzNjt7V0ngf4dwaZLFqGreXcXicxxLykfuf7xrtNI0ix0yIR2NrHCvcqOffJPNXwnyH0zzXhYrNpTTp0Vyx/E/Tcl4Rw+CtOt70l06L/ADGLGAeDx7CpF6hRn35oC8jr0p4HpxmvFbPtEtBQD06H0FOQ5NKMLjA5pdinJznjmkJWQwg7zjNRs24n1+lTMpP3uB+pqq4lE3y/KPanKyNI2ZIOABg/Wp05+919arKc/XvU0fTINZ3JmicY5GOfp0Fdd8PNH0TUri7u9bkCWtlGrnzJNkeScfMa4sz+X95cnsK0bYzP8NfHDtnmwQAAdPmruwFNVcRCD6s8LP6tShgKtSDs0t/mdZ8RrjxLYwfZnjjt9F6QrZDEBHbJHf61D4Khjt9HOqW7JNfzsY49pBa3Tu2P7x6D2rxL4ffFbxJ4V26VMV1bRWwDZXJyFHfYx+79ORXrGk2/hXxxam48I3wsb/70mnTnayn29vpkfSv2GcJV8ueAcvZKStzRX9WufzZKlLDZksyUfbNa8sn18n1t0R0kdreG4jhjjdZnPDMCh/EnrWtDpsOnwM2q3Dbhz5XQNnnGev5fjXn/ANq8T6BcNaXNxfWsqdEdzgj2zwRVs+L9UnbN79mvWAxmaEE/mMGvjH4V1qcfaYetGb6c10vwvc+mj4oYacvZ4ijKHe1m/wAbfkbfirxhb6XbveRxywRHagIBZuBwMD5R9a5Kx8ZTXGqf6Xb+XCxDGfzDuhYjI8zPv3HHStca9YTLtutHUA8N5MxH6Nms2LTfCa38t6i3NvPIeEkiDxqfUYPH5V5suBc0hGf1mjzy6OMlb5LS3rqexDjjJ6nL7CsorqpRaf363NnxraxtPBrUOPKv03Pj+GUcMPx4P41zT7WIxXXW72F34c1DTZNWtW2gXFruJUiQdQAR3FZnhrwtq+uNvtofKth9+4l+WNR9e9fq/DFedPLYyxycJw0fNpts/mj8i4mwsKmZyWAanCeq5dd918mUdK1O90m4Fxp11JDJ32ng+xHeuzbwxbeNNJbUNS0n+xdRxlLuJQq3B9Wj6/jXJ+J/HngX4dfudMWLxRry5+fP+jwn69PyyfcVyHwv8feJfG/xr0mbXNQLRZnaO2j+WGP903RR/M81x508NmdJ/u04r7T3+X/BPpeFoZhklVVY1nF/yrb59PuKl1Ebe5khY58tyuR3wat2r74Rub26VVu5t+qXA/iWVs+/PWmrJ5bnuM84r8Gq2hJn9ZU37ekpIumTBx5QP4mioPtC/wCRRU+0ph7KRaLFcEdMdKYsjbwGUsKlkX92F7deBTY8DB96/rqPwn+f83aduhOWDRl1Y4yOO4qMHd1o3fMTnB6HPepQOmBTRLSWtxo469ayfFyhtIBJx+8Xj8612I3ZJwKyfFRX+ygW6eYM152cO2Bq+h15Yr4qHqcvZqAr78jgYz/WoWmZWZU4BOevLfjQjlpHz6ZAz0+tZWs6rDpaLNOGbe2AoGTX4zXTlUaR+mUk3FJG4k5KkbQOOee1TK+xCrIRkevP+fWs61uI5ljuo2EiMNynpn6/StOPbKBIGzuyAccAe1cr3NGhGjRUGx12jlvVjVjfvjOxMt27Ae9U7rMcgWJSWPc9vei1l2AJuI9T3JpoS0JzGUYZPzdTkdef5UtxIVRo2yw4GB3OKlwskZaP+7wR9f8APNQXG7DAYBKg/Sk0NIR12xgKQApztFS2fyylmHIG7/CqZChWCjp7/wCeau2w226K+A3pmokJmlZ3T+YNuRk5C+1aq3zbVKgB8ZIz0rFjYqfl4zStKVIyxyehFZNENGw99yG3j3xS/wBoRqvDEn61iCQ/dOPamGb07etS4CUTZmv5DgKWX8apSXk2TsGB7niq6yFsbnA9R602R1UBRjPemoo0UETf2jdqQwm4HT3rTtTd3MBk8k7hnG5sbh+NV9Lmt47eeFo4pN6nc+3LqMdB6j1qbUJo7aWOVZsRg8YOdvTI/nwapQTJkuyM03Ewuz5md44xj7tXgzOfLVSz98DOKxLi4jnu5ZkZjuJZSVwSPpUsV3LH8zPkMccf40OKGo3NSAkMFUB3YD/gPfim3rr9nXdgnPBHB6c5qV7i0XS7dlJNySfMLDlcgjFZUjFnG85IGAKvlshqIqbj6E+vXFD4wu4dOgoQ7QVLdRgmpRBLIA+AVHTnv7UkVoijFA8DNOsipkltpXIAwauabH5n7zawz3Yc4qRVBYrjke1TIBChLMOeaT1E2TP90DPA6Uik7+oNJEZJPmZVCdemeMZ/rWZ401y28L6Q18YTc3BB8m3DYZjj+Q7mp5HJpIhQcnZFzWr7TdLs/wC0NUuIbeGE5Ekh6H29T7V5F4p+Lur3N5LbeE4IbeBQcXMybpHA7hTwv61xV7c+LfiJr+2RJZ5ASUiAKxW6/wBPqeTXpfhD4S2Vqok1K+llnK4cRABAPQZ5rslLD4NL28tex9JlHDWJxt3ShzW3fRfM4LTfHHinU98eoa5ezDt8+1cf8BxUot76/Kxwx3Vy7/M4wzE+3HQV7hpPgbwzpcS/Y9OjkwOGlO/B/Hitu2tY4gEihSMf7IAFclXPaUXalA+xwvA9RpOtUUfJK/8AkeJad4D8SahKh+yi0g7G4IX/AMdHNd/oXw90qxVH1Am/lBGQ2VQEHI47/jXaeWcD1qRlUDPU+npXm4jN8RWVk7LyPpcDwvgMK1Jx5n5/5bC6c0cCC3S3Ty/7qgLj6U+dEL7lJK/SmoEX7w9zirSgOuVbPrnqK8tyb3PfUIw+FWKqZyRggd8VMqjHPSkMZUnLcGot+OlSa8t9h74zwMUhPOM0jk/hTQe3X2pGqWg9QzVMN2Qq9cZJNQgqB7/Wnq+0bVGWNCIldkxwR145x7VUuEcuNhwoNTo5XheffNLMcgDcCe5pT1Ji3GRWHXHehiUUYGfanFTgsSOO9QMzO/HbofSo2NRNzM27bk9uf5VvQLt+FvjU/wARtIgecDl6wgq5wMbu7EdK3ofl+FHjMldo8qAe/wB/rXo5Tb67T9T5zih/8JdX0X5o8k8C6PY6x/acV7DkoI9jDgpnPINVPEOi6n4cu4Ly2um2LJ+5mjfY4btmuh+FwAk1PqTmPk45+9Vn4mhV0SD/AK7jGeMcGv3qhShLCqVuh/LtfFVYZk6Sfutr8jofB/xnW602PQviFYnUbUnbFqCDE0XucfeHuOfrXbP4TXUNL/trwpexa1prc7ojmRPYj2/P2r530WwGrXSWSyhJHBKsy5AwPStDSNY8YfDrVhfaTezWj5G7b80M49GHQ/jzXJRdfDtzobdnt/wDvxmGwmLap1vito1v/wAH0PVTujkKsGBHBBFaOi6PqeuXIt9OtZJ3z8xHCqPc9BWn8P8Ax14X+J2n393ruhyWGq6Ram7vGtTiO4jXrjvn2P515d8QvjnrWqW76L4Rth4b0fpiE/v5R6s/bPt+dd0s5nNctOnafW+y/wAzyKfC3LPmq1Pc6W3f+R7FZxeBfC+t2+l65qUWsa9JkrYWx3JEQCfnPbp3/Kn+MtRk8TW7WN3vh03G0WkEhjTHvtxn8eK+bfg75j/ESykkYsxWRiScknYeTXv95cQWlrJc3EixQxKWd2PCgd6/FfEDN8xp4+FCFV6xT001ba0t6H7JwVk+X08HKoqS3a110SW9z5v8e6XBofiu8023YtbxuGjBPIVgDjP412H7MKq3xl0zC7lEc5IJ7eU1cH4u1ca34jv9SCnZNITGM8hRwv6CvQf2UbO4m+LFvdRxlora1naR+y5QgfjzX6LR9pSyyP1l+/yq9+9v8z5efs6mOkqK93mdvS/+Rp3youqXEwUBvMbn8ahapbwk3Ejdy54P1qFgccZ/CvwmrJuT1P6foxUYKw0jmij5vX9KKg3sbrn1PYdvao0TPzcfWnvgliOvvRHwDtHP1r+w4P3Uf56VEnNjFUlj2qUHanJwe1OCFSG/Go7ht7k+veq3MrOK8xrPzk/lmsPxjIF01N2cGUYGfY1shWxlcE+maxPGclv9hi83JHmZxn2NeZnkuXAVX5HVlUW8XTfmczEVJ2+vp3Nct48Z4gJGw8DrtbLYCn1Pcit1pRuLKuey57Cs3Vo1vFa3uFDKy7WGe1fjM6q9rzH6bQly2KXhDUoYLt9PnY+W5PlseQregHoa7a2uY1kVQMADBPYew968XvrS50nUGbdhEfcCo6r/AHvr+PWvRfCOux6xpwcBfNQASDj/AL6H1p14L40dlaCaU47HVSyxSRqqxjIGMg8t/wDWqt5ZBLEdfyA/w/nTrZtrbuMjHy+1THa4KbsqeevTmuXyOZjrKZgdhwRnB45/z7VPdQq8e5OQvofXtWfdIRJgMFHcgdTWjp80aIsbk5Ixx2o5rFRZBApYsABxxnrj2FPjZozyuMcc1ZEKtJ+7Y4PbJGKcbWWdtkGC390dcf0/nUyCUepAGGeM8dT1oMrFgBjp6VYttPuZJlRlKZO3J/Ef0rpNO0y0t4T5saSuwGSw6ev4UkrmcpJI5QtITktj60zaSPvAEfrVrUbYQ3siADGSVx0welTaJZWtxKY7iSVflO0Iv8zUjTRn9OrfhSSupZW7g9TXaPpNpDbnMSgAHGep/wAa4y78szuVZQuTjbVcug4zuMaQghlOM/3e1LcyTTLtkct3Oe9RvLtA2YA6EnrUO5iC27Ofu4FSi7EqnC4z7Z64prSNGoY8J2PWp7WCTcGljyxxsjxnnI5PrSXlzHbxuQoLFfmBx78f55qrD0I45isa5PUnrU8U25h0yeenSs6xZpj5fVi2OBWnHYz7Q+wqvqTxSadwsXbOBZFZi2cdFAznj+XFaKQsreYW9+nH+faq9pFHH1XODznvWjLKZ8bl46++P60XSRLRU8tEYscFuoFUji5uCsuFVRuY56Yzj/8AVWylqkmBtx79xVe5tVgifoCIyQ7nGAB1PsKlSVxxKr6haaHYz3F9N+6iTcT3Poo9zXkmoT3PinxGrOp865fZCmSQi9h9AOarfEDxFPq2rOscjfYYTtgjzw57uR3z2z0GK6/4R6LJDavrt0uZ7gbYQR91O5/Guuco4Oi6st+h9HkWUTx2IVP732R12ieHbfSLUW0MYDAfOw/jP94+/wDKtIW+F75PfPSrKElcZwO59adg7OePQV8jWqyrTc5O7P27A4WODoKjTVkhkce1Ru5wPWkx85/XPal6AnvRjaMY6VlsdFmBOSduB+PSnBDxxzSKMsOOvapGI3HGQPr1p3uFmhqL8/K5NPSQKx2dc9ajnB2bgvAH51BFNleVIGcVDdmUocyuaEm2QBj6dB3qq464FOEn/wBahmGOhobTEotEZ+7/AFpAPm7U7aCfb0Bpyx9gCT6Ck2XewRr82cY9KAdzbV59/WnhSeMYA6+9KiqvHB9TSVybjyny/LzjrUIZfMK7ssO2asjLIBwo+tVJo1Ejlcc9SDTaFCW9xJG3cenWkKDnov17CmYIP94/Sn/MSMY+vXn29agbvYQDAAAwPTOPzrbcMfg/4w5OCLdc/wDAxWMeO+T+fP8AU1r3pA+DXiwsBgyWwx1/jFenk6/22n6nznFT/wCEur8vzOD+GEW2LUNnAygBP40/4pf8gS3HJ/f8/kaPhqkhhv5tpRd6AL3HBrX8V6P/AG3pywLMYpI23o23IJx0NfvuEV8JFLex/K2MmoZo5y0Sa/I8+8Ezw2viKCa4l8uPDAkjjkcZru/FWxvDl+SQ4+zsyNgEZrzbV9KvtNlNtdwshzlZAMq341Rtta1KytrjTVnL20qlWjk5C57j0qKVb2acJI78XgvrU4VqUtrfdc9P/ZvONP8AHso4x4fkH868fwpG3cCcdq9e/Z3O3w78Q5P7ugsP5146u7rjivOh/Fn8vyPoJfwo/M6T4caxZ6H4qh1G/ZxBDG+Qq5YkqQAB9a0fH/jy+8Sf6JEhtNOBz5Iblz6ue/0riwd5OD8wHNOX5vm7dq8+rk2Dq45Y6pG9RKyvst9l313+466WY4iGFeFg7Qbu/P8A4Bf0LR77WtSi0/T4i87888BR3YnsK+oPgd4dtvDUy2sA3OYZGnkPV229a+YdH1GTS51vbWR4biNvldT3/wAK+lfgP4stfEt3JHIyQahFaStJEDww2/eX1H8q+c4rp46pVo8utFSV0t733fl28z3MgeEjCopaVLO3a3ZeZwE7K0jNuzlj0qMn0pZAFduMAk0wrxX5RN3k7H9E01aKuOx/nNFOCcdqKLFXNgrsB/2qbGy7xntSlnkI5z71G0i78LwQa/sGGx/nxVVpXRb+Ur94ZqGVGJ+VcDvTIumanXnGSM9+etOziQ2poh27cdc1y3jIM1pGeT+85/Kutkzn2rD8XxwLaQmUkHfkY6Zx39a8vPX/AMJ9X0OzK4f7XC3RnAMvlv8Ad56EehpUVWPzgZwcHHStCb/VlB99mJbI5x7VndGOMg4xX4tOLi7H6Cm7GZ4k0pdS04rGuLhMtEx7HH5c15xaa1eaDq58uMq0TFTkng9wfWvXd3zBTjAHfpXN+LvCUOtj7TbMkN4OpPSQe/vW1Csl7s9juwtdR92exteHvEEGsWqyRuEuMZaPOfxHqK2Ypmcgr1xyBxXgkq6nol4ke25tbuAkglsbR6Y/A9+a9O8C+KIdUtB9vZYboMFZguFf/CqrYey5o7G1XDcvvQ1R6FDYyTRDzG2H3GePXHpTd9vaM8bsJLjGBk8deoNNhuWYfKzEA/Nz29KhvbJZoxIp2OOneuNx11OWUXuXIpf3afNgcZJ6CtbS5FVwVYKjkZJHOMjn2rmLGSRMpKo+Xjk8fWtKFiwwhLIfvccmlsVF9zp9SvoZJTLDIpVR1znd19ayrnXOVWPerpkbc8exPrxUHkQlMq5ZWGAB1B71Dd2iCQAKq/1ocdBOkga4knleSSRcsMk5xU1tO1q4k83kHgqeh9RVVYZnI2wlvoO1TXFleQoJJLdkjJwD1GfSpsJpI1tX8QfbtNS2WEh2P71x/EPT1rCEO4kKnSnFgFBJCLnOc10eh2el3sHnWk0k0g++ZFwAcdNv9c1XK2GyOUvIZoYPOeFmTnGKy4LxllEjbtvOAK7fxebeztJYxg3E6benbP5cY69a4dYf4Qe3UjpVciRcHzHQ29/C0QkdEcDDAZwpO716qeKwb9pby5LCTJLA4JzxT44dq5Xkc4z/AJ5q5DZ/u97jbyOMfzo2NLJGjoNlC8CR28okuOS6lNo6/wAPrxV5pGWNVPBPBX09ag8P3cmmySSQLGwddkgbuMg/nxVm3t1kl3uDk9B6VLaIbJ7dd3XOB14qyGEfLEKPc1Bdu1raRtChZpCVQfgef0rLQyM5aaRt/wDfboOnAqHG5FrnQwzxb9pYgn2rzr4q+LA5fQtPkAAO25k9T/cH07//AFqufE3xK/hvw295ZwtLczHy4sjo2OW/D/CvELW6mns/Mjbc7kl2fljk8gk114PD8z53sdmFo3fMzf0LTW1rXreyiUsrt+8cdAo5Y5/rXvFjBHDGkMaqsaKFUDsB0rh/hFoslnpJ1a5QrcXX+rB6rH/9fr+VeiRR8A968bOMT7WryR2j+Z+x8KZb9UwvtZL3p6/Lp/mSR8fKMZFJkg9QRTlTjHU59KUJh8Ec5546V4p9gpKwdO3bimydQuR+VSEA565P501k74J+tSyYvUbGMEkn2p4bkZ5H90etCrleSBimyjC4xgDn3oGtWSBmChQF2n17VXkIUhcgA9KYlwrHbzk8U94WkwQyjHrUPU0UOR+8AYB+2MU5TzhsYPSkWFtuT0qPf85RsgfwmqtoVZPYnPynAqRW+XaowaRVJAJ4p/l8j+nSlYxk11BcthFOcnk0S7V4PA7e9TCEqAc7VPU1VmOZDg5ApkRab0FeRfTH0qP1PHH5L/iaYGIY+vv2p27jcCVUen9BUsdg9eB7+31pMcZ7d2JxmnDJ/hJHZB/M0khUsPl+YHrnAFFguAUbh0A6AetdHoiaXq3hLV/Cl9qR06TUXjaK6ZMxqyHIU+nSubIGSpyeOc/54FIBtXjAUDjI/kK2oYiVCoqkN0cWYYGGPoSoVHoznvEnhfxR4D1APcxPFCx/d3MR3wTDtz3+h5rQ0PxZZX22C9/0S47E/cb8e3411+ieLLzS7RrG8jj1LSpOJbS6G5SPbPQ1ma58OtD8TIdS8AXRguiC0mkXT4OR/wA83PUex/MV+h5LxatITdn2ezPxXiTgKpSTqcvNH+Zbr1K+qWqXERjliSaNhyCMg+9eceLvCCW1vNqOnybYo13SRSHkD2PetKG/8QeG759OvraeIxH95a3ClSn0J6fyq5r2t6bqvhO/eCTy5hD80T8N1/Wv0GhjMPi6f97t/kfl8sJjcurpLWDa1/zXQvfs/AjwX8SJPTRcf+hV49t2ja2R7V7H8CF8v4dfEyTOf+JQv/s9eNZO455NedS/iT+X5H1kvgh8/wAzpfhxotvr3iZ9NuCU320hVv7rAcGsvXdMvNG1afTryMxyRNyOxHYj2NdX8Dct46DHO77LIefwr2Pxh8L5PG1hHe+ZDpf2frfXPyx7M8g+vqK+QxfEFTBcQLCzTdOUV/269dfTv959Hhcohisp9vDSak/mtNPXsfMaDdJtVdxJAAA/Sve/2f8AwfrPhW/n8ZeJYo9J0xrCaGAXLbZZmdcDanXFaOj2/gfwAgXwzYjXdZXrq18mUjb1iToPr+tZGt6tqOsXhutSu5bmY93PAHoB0A+lc2dcX0YxlRwy5n36H0eQcB4qvKNbFvkjvbq/8vn9xQbnkEck0wHa3pUvQVHIo6deeK/L5LU/aUP3r60VHg+1FLmHY1mZlUbVye/tSA/L8wwe9COREex6E5qNVP8AGwx7V/YNI/z4xN3sTRdOWzxU4wyjbwfQVVRfmyuOasE4BVefUCqkZx2GuSJePzrB8YFjbwYI4kOSe3FbpU9T2rC8XKTFar0HmHt7enc15Gev/YKnp+qPRypP63D1/Q5U/wCuK7WJI6nqff2FUDjzSvvWvdw73Zo1cDGCc/5/+vWS8YWUIWyTz+NfjmIX7xn6AvhQv8YbBPPT1qW1ZfMxIuM9MdqSKN1b5lIHHNPaFlk3A8jkZ7iso2EpGhf+HdI1y3WHU4VLKflYjkZ9DWTB8ObfTZ5ntm2xSEcjsPx4NdNYTLJCDt5A6e9alpNIV+bBHb3pKrOOiZ0RqyStFmDY6XcWcSwSMXRehJ6DH+fWrvk7chuhHDH+f0rUcLLjeoz+poW33/K/zq3X0qPaXeo1UbepgTRbm3KMqajDuqhSTnHArql0tGk8tWVScY9hUV/oHkxGSNlOAOCOTVNoq6Ma0uGjbMjA5HX1HtV6zlimJ646DH9KrSWjMhX8M47Vd0+2wpVflAGQuOT70lJFqSsWPJkkYKj7SqnhDgL0696XU1mj0eVTIweRwPm4J56/pV+PFvIrNu37D8y4BIz09vxrKvvMuiwbIQEsFB4zn+dLzM5K5z7wyyYV5SR0FbHg7VrjRZZ4XgW5s58eYPuupHdT2/rxTPsrAbvbtQNqgMEJbt7fhRzMq+hFrdxPqF697Mg54jiX+BR0WqFlZ3F1LtjjZz3C8mt6y0+S6wzkQx4bEjg4yBnaPetm3sI4Yn+zgxRh+S3GGyPvHrn07VaTYuayOTntJLWYJIhVgMjuMUux3yy4PqTWrqubqdI49x2LhnbqT71YtdNg8r95cEc9k4A9amVkNT7lC0h/jZQB2rQt2jV1XqMjNKbVo38sNuXPX2qwlvgemO9ZXsZt3NiOC2ktWcAShhg7l5Iz/hXK+KGtNJtWuJgwtoxlupGOuD/IVso/2RWk8xViVSZCxwoGOSTXivxL8XN4gujb2ZkGmwPhRjmZv7xH8vTrXTRi6srdC6FKU5W6GF4p8Qvrd8JrhvJj+7DESMAf48c1d+H/AIcg1rUz3toCJLg8fMew/GuS1HQtR1SW3h09TLcs/wAqL69z+HrXuvw70H+wdES1LBrhsNcSdmb2rXMMVHC0uWL1Z93w3k0sbXUmvcjv/kdHaQCNdq4Cp+Q9quRR7jjJFOEKsny5GP50u3aMKcgdT618hLe5+txatZEsSqpByT7CmvgkfNg+gpjMFO08mnjdjpn8OfxrLm6D21Ahf4mIB60OmBnPXvTTzkg8e9KBuP3iQB6UaF3sA4IDEcdBUN0x28/NmrDKGPQj3qKaIE/KDjuR2qWioSVzKXcp+p4FWrMsNytkD0NLLasZAyPgD9alkjKj37Clax2TqRkrDvNTeQx4xz7VUgj3TZ8zIWmyvwd3UmktkdpFKq3B5pJ3CMOWLdzVQjb/AI1Nu+T5cD0quQFHzHGe1RSSnd/Wrei1ONwuTTT7sIKhflQB+OO1NZ2P3Tz6f56UHGNzNn09BWe4kkhpXkDgDsKRW54BLHnnjAp/TLHP09PqaaIywOGyOv8An1NA0+4ox03EsfTqf8+tLheMNz/Djn8v8aRY2zu4J9z/ADpob5/l5b+9/hSHa+w8Kd3POO2eB9aXhm2rlz3btR907cEn0H9aVeFO45yelHURXNr+8ZTxGen1qxEzW8itE7o6EFShwQfrTlYnuP8Ae/woA3KQoxk4zT6jk+ZWkdSdc0rxDYppnjfTxfRrxFeR/LcQ++R1/wA9a4Tx58JdQsrNta8NzLr+kHLF4hmWIejp7e35VpOGUbU4X+961Lo3iDVNDvvtGl3TwuPvd1f2I6GvZy/O6+DaT1j2/wAj4/NuDcPmF50Pdl+D/wAv60Mr4SqIPhb8SAq4H9nIvTH9+vOvAXgHxN41vfJ0PTZJYlOJbmT5YYh/tMePwGTX0hpfjLwTcaXq39r+HRBeajGqXi2owl5tJxnn5Tyc1yviDxrqF9af2VpkUOj6Og2pZ2g2Lj/aI619L/rfSw8JSiuZy28tOp8hheAsdiayp1FyRju3+ncf4T8O+C/hfO109z/wk3iPyyhEZ22sBPUf7X+elUfFXinWvEk27Ubo+Sv+rgj+WJPov+NYJbpyfwp4kVQQVDA9a+Mxua18yqSlVdr9v61P1HJ+G8HlUEqUbyXV/p2HpGGAIXI6dcUNHgD5Xz65qzaTRMpBhCAd1brSSljz1HtXnuCSPW5pqVik425yeBSZ9Kmk+ZT8wwO1VwQSM1zSS6HTG7FI560UpK5+7+tFZlF0PuQFWzTlLZ/rVCInJ5NXE+8PrX9jwjof52yqvWRZxtiz2zQrbmBHTvmmSk+Wv40x+uO1DWhUKnNcsCRdxAzjsaxfF5XybckjO4kZ7cVqL9786wfGn/HtB/10x+leHn2mAqfL80exlDviof10MZLhmQxDKxuTux1kpw02ORxhdrY4yKZbf66c916e1acXDoRwcDmvx/EfGz9Co6x1IRbbIFWROgIOetQSWfzYxlf5V0LKpsgSoJx6VQXo1ce2phUXLOyMu1DwyMitwfWtizuWEYWVcjtgVXRVMgyoP4UH76/WrT5kJTaaLm9H4VsN/d7+1WLW/SOF45mUPjqeT6flVSP/AFi/7/8ASsnXP9an1qIrmdjoavqdImrWyttGXIHG3J/X+lXN8ssA847QccDtXP8AhlVMLMVBYHg45+7W9ZE7R/uk0no7GvLYZLCB2JPfI6fWqq+ZGC0fyg8dOa1k/wCPVvr/AEqjdcRyY4+VaVtCSfTbeW6UnIz/AHuo/wDr1NPZ26Qh3ZmOMDae+DU2mfLBEi8KVU4HT7xpbz/jyLdy3J9eK0WwNt6GDqFrtdWRyVcE/NwRVMXVvHcCPcWUHllGd3rj86j1lmEqLuONvTPvVe2Vdv3R989qm+oXsrnUaXNFeIUXem3g7VBB5AHynr/SruqarbqkNpbfu4yh3jduZRuPQ/Tt2zWBZkrazsvBCjBHbmlsPmMrHlvl5PXpV8zSEnckgdpbkrChWJCST159B/Oryfe8klflALc/jioPDwBtwcDJJJPr1p0nE07DgmPk+vFZN3Y5Oxfhiyvrz+VW4YS/AGTnkdvxNU4GIsIyCQeKrfEiaa2+HuqS28skMggOGjYqRyO4qYLmlYS1djy74r+L5NRu5NB05itjA5WZlOfPYH/0EfrXEWdrdXMkMNtE7vM2xNg5Prj1+vSs2Pny885HNejfB9FbXbpmVWZY22kjkc9q9io1hqDcVsfT5Zgo1q8KF7Js7HwP4Zg0S1LyDzL11xJJ12j+6D6D1710o67kUAdvehv9VEO3H8qVuJGxxwK+LxFadWXNJ6n7XgMLSw1JU6askSDOxeWye39KeuVXoWPsOKan3T/umpX4h445/rWDZ0shHKlh1z96nOwUegxzmmjl1/3jQvX8GqCmIDkbj+o6mlWX5v73tnvULfdf6U5hjbjjp/Oq2KauiysnAbPvTWyTzwvoKYP9YPq1SY/dZ7+WP50SRCVhCzfXPYU2QMyEYy3T2FSOMSDHHP8ASmfxp9M1DLjIriIeaFkG4HvVmNBH93G2oSTvFPk+5QrI0m2wlkDZ2t079qrEl3yB+lSzdcdqhm/1xHbP9KJO7CL0F+bnGP8Aa9Px9aUOWPAJx1YjHHt6Ukn30HbGce9Fx0x23Dj8Ki4EqfMepb69B9PWhnMhO5QFHqOP/r1H/wAu3/AqlUDZHwOp/nRclxGNnHQhewPeiON1KgDHv6UR83HPPzH+VBJx1PKjPvyabHstCQhcbVPA680jNhc849+//wBaj/lkn40rfe/AfyqWxxBOT835elShgMH8AKg/h/4DU0P+qz3GcU4ikiOVj5mM5b9FrPuRiQgd+takv3Yfdjn3qpcgecOBUy1NKErSKar8x9qZu65//XV5FXEo2jH0qh3P1rGaOuErtidT+FKWOMUL94Uw/wCtqYu2pqPQsrAq3ep/tG4/MMqRyKgH38dqZ/jWjkxOKluPbAPHSmt6UDqaJO1czdrj2YfnRSHrRUk8x//Z"/>
          <p:cNvSpPr>
            <a:spLocks noChangeAspect="1" noChangeArrowheads="1"/>
          </p:cNvSpPr>
          <p:nvPr/>
        </p:nvSpPr>
        <p:spPr bwMode="auto">
          <a:xfrm>
            <a:off x="8302988" y="314920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19" y="-59321"/>
            <a:ext cx="1487487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CuadroTexto 7"/>
          <p:cNvSpPr txBox="1"/>
          <p:nvPr/>
        </p:nvSpPr>
        <p:spPr>
          <a:xfrm>
            <a:off x="380107" y="3493621"/>
            <a:ext cx="573201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Yo </a:t>
            </a:r>
            <a:r>
              <a:rPr lang="es-MX" sz="1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compro poco coco</a:t>
            </a:r>
            <a:r>
              <a:rPr lang="es-MX" sz="16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, porque </a:t>
            </a:r>
            <a:r>
              <a:rPr lang="es-MX" sz="1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como poco coco</a:t>
            </a:r>
            <a:r>
              <a:rPr lang="es-MX" sz="16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, como </a:t>
            </a:r>
            <a:r>
              <a:rPr lang="es-MX" sz="1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poco como</a:t>
            </a:r>
            <a:r>
              <a:rPr lang="es-MX" sz="16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,  poco </a:t>
            </a:r>
            <a:r>
              <a:rPr lang="es-MX" sz="1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coco compro. </a:t>
            </a:r>
          </a:p>
        </p:txBody>
      </p:sp>
      <p:sp>
        <p:nvSpPr>
          <p:cNvPr id="23" name="CuadroTexto 8"/>
          <p:cNvSpPr txBox="1"/>
          <p:nvPr/>
        </p:nvSpPr>
        <p:spPr>
          <a:xfrm>
            <a:off x="-36512" y="935233"/>
            <a:ext cx="549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“Trabalenguas </a:t>
            </a:r>
            <a:r>
              <a:rPr lang="es-MX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en </a:t>
            </a:r>
            <a:r>
              <a:rPr lang="es-MX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familia</a:t>
            </a:r>
            <a:r>
              <a:rPr lang="es-ES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”</a:t>
            </a:r>
          </a:p>
        </p:txBody>
      </p:sp>
      <p:sp>
        <p:nvSpPr>
          <p:cNvPr id="24" name="CuadroTexto 13"/>
          <p:cNvSpPr txBox="1"/>
          <p:nvPr/>
        </p:nvSpPr>
        <p:spPr>
          <a:xfrm>
            <a:off x="337508" y="1407949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Gill Sans MT" panose="020B0502020104020203" pitchFamily="34" charset="0"/>
              </a:rPr>
              <a:t>Querida </a:t>
            </a:r>
            <a:r>
              <a:rPr lang="es-ES" sz="1600" b="1" dirty="0" smtClean="0">
                <a:latin typeface="Gill Sans MT" panose="020B0502020104020203" pitchFamily="34" charset="0"/>
              </a:rPr>
              <a:t>familia, queremos </a:t>
            </a:r>
            <a:r>
              <a:rPr lang="es-ES" sz="1600" b="1" dirty="0">
                <a:latin typeface="Gill Sans MT" panose="020B0502020104020203" pitchFamily="34" charset="0"/>
              </a:rPr>
              <a:t>compartir el </a:t>
            </a:r>
            <a:r>
              <a:rPr lang="es-ES" sz="1600" b="1" dirty="0" smtClean="0">
                <a:latin typeface="Gill Sans MT" panose="020B0502020104020203" pitchFamily="34" charset="0"/>
              </a:rPr>
              <a:t>siguiente juego para que puedan disfrutar juntos. 	</a:t>
            </a:r>
            <a:endParaRPr lang="es-ES" sz="1600" b="1" dirty="0">
              <a:latin typeface="Gill Sans MT" panose="020B0502020104020203" pitchFamily="34" charset="0"/>
            </a:endParaRPr>
          </a:p>
        </p:txBody>
      </p:sp>
      <p:sp>
        <p:nvSpPr>
          <p:cNvPr id="26" name="CuadroTexto 11"/>
          <p:cNvSpPr txBox="1"/>
          <p:nvPr/>
        </p:nvSpPr>
        <p:spPr>
          <a:xfrm>
            <a:off x="5596858" y="334585"/>
            <a:ext cx="3221429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#</a:t>
            </a:r>
            <a:r>
              <a:rPr lang="es-CL" sz="1600" b="1" i="1" dirty="0" err="1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Aprendemosjuntosenfamilia</a:t>
            </a: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pPr algn="just">
              <a:lnSpc>
                <a:spcPct val="107000"/>
              </a:lnSpc>
            </a:pP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con</a:t>
            </a:r>
            <a:r>
              <a:rPr lang="es-CL" sz="1600" b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el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Juego de la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4"/>
              </a:rPr>
              <a:t>Semana</a:t>
            </a:r>
            <a:endParaRPr lang="es-ES" sz="16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18"/>
          <p:cNvSpPr txBox="1"/>
          <p:nvPr/>
        </p:nvSpPr>
        <p:spPr>
          <a:xfrm>
            <a:off x="344044" y="5390278"/>
            <a:ext cx="572373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i="1" dirty="0">
                <a:solidFill>
                  <a:srgbClr val="FF0000"/>
                </a:solidFill>
              </a:rPr>
              <a:t>¡Sabían que</a:t>
            </a:r>
            <a:r>
              <a:rPr lang="es-ES" sz="1500" b="1" i="1" dirty="0" smtClean="0">
                <a:solidFill>
                  <a:srgbClr val="FF0000"/>
                </a:solidFill>
              </a:rPr>
              <a:t>…!</a:t>
            </a:r>
            <a:endParaRPr lang="es-ES" sz="1500" b="1" i="1" dirty="0">
              <a:solidFill>
                <a:srgbClr val="FF0000"/>
              </a:solidFill>
            </a:endParaRPr>
          </a:p>
          <a:p>
            <a:r>
              <a:rPr lang="es-ES" sz="1500" b="1" i="1" dirty="0" smtClean="0">
                <a:solidFill>
                  <a:srgbClr val="FF0000"/>
                </a:solidFill>
              </a:rPr>
              <a:t>“</a:t>
            </a:r>
            <a:r>
              <a:rPr lang="es-MX" sz="1500" b="1" dirty="0" smtClean="0">
                <a:solidFill>
                  <a:srgbClr val="FF0000"/>
                </a:solidFill>
              </a:rPr>
              <a:t>Los </a:t>
            </a:r>
            <a:r>
              <a:rPr lang="es-MX" sz="1500" b="1" dirty="0">
                <a:solidFill>
                  <a:srgbClr val="FF0000"/>
                </a:solidFill>
              </a:rPr>
              <a:t>trabalenguas </a:t>
            </a:r>
            <a:r>
              <a:rPr lang="es-MX" sz="1500" b="1" dirty="0" smtClean="0">
                <a:solidFill>
                  <a:srgbClr val="FF0000"/>
                </a:solidFill>
              </a:rPr>
              <a:t>ayudan a las niñas y niños ha mejorar la memoria, </a:t>
            </a:r>
            <a:r>
              <a:rPr lang="es-MX" sz="1500" b="1" dirty="0">
                <a:solidFill>
                  <a:srgbClr val="FF0000"/>
                </a:solidFill>
              </a:rPr>
              <a:t>la </a:t>
            </a:r>
            <a:r>
              <a:rPr lang="es-MX" sz="1500" b="1" dirty="0" smtClean="0">
                <a:solidFill>
                  <a:srgbClr val="FF0000"/>
                </a:solidFill>
              </a:rPr>
              <a:t>vocalización y </a:t>
            </a:r>
            <a:r>
              <a:rPr lang="es-MX" sz="1500" b="1" dirty="0">
                <a:solidFill>
                  <a:srgbClr val="FF0000"/>
                </a:solidFill>
              </a:rPr>
              <a:t>el </a:t>
            </a:r>
            <a:r>
              <a:rPr lang="es-MX" sz="1500" b="1" dirty="0" smtClean="0">
                <a:solidFill>
                  <a:srgbClr val="FF0000"/>
                </a:solidFill>
              </a:rPr>
              <a:t>lenguaje”.</a:t>
            </a:r>
            <a:endParaRPr lang="en-US" sz="1500" b="1" i="1" dirty="0">
              <a:solidFill>
                <a:srgbClr val="FF0000"/>
              </a:solidFill>
            </a:endParaRPr>
          </a:p>
        </p:txBody>
      </p:sp>
      <p:sp>
        <p:nvSpPr>
          <p:cNvPr id="16" name="CuadroTexto 13"/>
          <p:cNvSpPr txBox="1"/>
          <p:nvPr/>
        </p:nvSpPr>
        <p:spPr>
          <a:xfrm>
            <a:off x="361009" y="2053678"/>
            <a:ext cx="493380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Lee y repite junto a tus niñas y niños </a:t>
            </a:r>
            <a:endParaRPr lang="es-ES" sz="15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9" name="CuadroTexto 13"/>
          <p:cNvSpPr txBox="1"/>
          <p:nvPr/>
        </p:nvSpPr>
        <p:spPr>
          <a:xfrm>
            <a:off x="337508" y="4934579"/>
            <a:ext cx="8565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Gill Sans MT" panose="020B0502020104020203" pitchFamily="34" charset="0"/>
              </a:rPr>
              <a:t>- Ahora les invitamos a formar y </a:t>
            </a:r>
            <a:r>
              <a:rPr lang="es-ES" sz="1600" b="1" smtClean="0">
                <a:latin typeface="Gill Sans MT" panose="020B0502020104020203" pitchFamily="34" charset="0"/>
              </a:rPr>
              <a:t>escribir sus </a:t>
            </a:r>
            <a:r>
              <a:rPr lang="es-ES" sz="1600" b="1" dirty="0" smtClean="0">
                <a:latin typeface="Gill Sans MT" panose="020B0502020104020203" pitchFamily="34" charset="0"/>
              </a:rPr>
              <a:t>propias trabalenguas.	</a:t>
            </a:r>
            <a:endParaRPr lang="es-ES" sz="1600" b="1" dirty="0">
              <a:latin typeface="Gill Sans MT" panose="020B0502020104020203" pitchFamily="34" charset="0"/>
            </a:endParaRPr>
          </a:p>
        </p:txBody>
      </p:sp>
      <p:sp>
        <p:nvSpPr>
          <p:cNvPr id="17" name="CuadroTexto 7"/>
          <p:cNvSpPr txBox="1"/>
          <p:nvPr/>
        </p:nvSpPr>
        <p:spPr>
          <a:xfrm>
            <a:off x="394162" y="4226788"/>
            <a:ext cx="5732018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MX" sz="16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El amor es una locura que solo el cura lo cura, pero el cura que lo cura comete una gran locura.</a:t>
            </a:r>
            <a:endParaRPr lang="es-MX" sz="1600" i="1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Gill Sans MT" panose="020B0502020104020203" pitchFamily="34" charset="0"/>
            </a:endParaRPr>
          </a:p>
        </p:txBody>
      </p:sp>
      <p:sp>
        <p:nvSpPr>
          <p:cNvPr id="18" name="CuadroTexto 7"/>
          <p:cNvSpPr txBox="1"/>
          <p:nvPr/>
        </p:nvSpPr>
        <p:spPr>
          <a:xfrm>
            <a:off x="394162" y="3006675"/>
            <a:ext cx="5732018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Pablito clavó un clavito en la cabeza de un clavito</a:t>
            </a:r>
            <a:endParaRPr lang="es-MX" sz="1600" b="1" i="1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CuadroTexto 7"/>
          <p:cNvSpPr txBox="1"/>
          <p:nvPr/>
        </p:nvSpPr>
        <p:spPr>
          <a:xfrm>
            <a:off x="394162" y="2517080"/>
            <a:ext cx="5732018" cy="338554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es-MX" sz="16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Una tortuga tuerta tropezó con un tuerca, detrás de la puerta</a:t>
            </a:r>
            <a:endParaRPr lang="es-MX" sz="16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28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180" y="1594699"/>
            <a:ext cx="2983552" cy="3109011"/>
          </a:xfrm>
          <a:prstGeom prst="rect">
            <a:avLst/>
          </a:prstGeom>
        </p:spPr>
      </p:pic>
      <p:pic>
        <p:nvPicPr>
          <p:cNvPr id="29" name="Imagen 2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359" y="2085446"/>
            <a:ext cx="1183841" cy="2189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agen 2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655" y="2053678"/>
            <a:ext cx="1101015" cy="21341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116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C7B88F-A383-4799-BEE9-450E33D55256}"/>
</file>

<file path=customXml/itemProps2.xml><?xml version="1.0" encoding="utf-8"?>
<ds:datastoreItem xmlns:ds="http://schemas.openxmlformats.org/officeDocument/2006/customXml" ds:itemID="{586061FF-55C6-43CB-968A-C729840A6C75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  <ds:schemaRef ds:uri="831a5897-d732-480b-8552-b0094d7d6f94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23a2a74-8203-42e7-af82-f8d924c5b2d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DA750FE-48F2-4172-A0E6-FED2067110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2217</TotalTime>
  <Words>135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Segoe UI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Estevez, Armando</dc:creator>
  <cp:lastModifiedBy>CESAR MITMA ARIAS</cp:lastModifiedBy>
  <cp:revision>89</cp:revision>
  <dcterms:created xsi:type="dcterms:W3CDTF">2019-11-07T19:37:04Z</dcterms:created>
  <dcterms:modified xsi:type="dcterms:W3CDTF">2020-04-30T00:09:58Z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</Properties>
</file>